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56" r:id="rId2"/>
    <p:sldId id="257" r:id="rId3"/>
    <p:sldId id="258" r:id="rId4"/>
    <p:sldId id="262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47036-0964-4CFC-AB4F-1A31D7E51356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6D887-C6E7-4B60-9F0A-2FCE284FC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54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7938-D248-48AC-8500-D865595098A9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A599-FC26-4185-88BD-C03E7438B8E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7938-D248-48AC-8500-D865595098A9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A599-FC26-4185-88BD-C03E7438B8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7938-D248-48AC-8500-D865595098A9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A599-FC26-4185-88BD-C03E7438B8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7938-D248-48AC-8500-D865595098A9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A599-FC26-4185-88BD-C03E7438B8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7938-D248-48AC-8500-D865595098A9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A599-FC26-4185-88BD-C03E7438B8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7938-D248-48AC-8500-D865595098A9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A599-FC26-4185-88BD-C03E7438B8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7938-D248-48AC-8500-D865595098A9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A599-FC26-4185-88BD-C03E7438B8E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7938-D248-48AC-8500-D865595098A9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A599-FC26-4185-88BD-C03E7438B8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7938-D248-48AC-8500-D865595098A9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A599-FC26-4185-88BD-C03E7438B8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7938-D248-48AC-8500-D865595098A9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A599-FC26-4185-88BD-C03E7438B8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7938-D248-48AC-8500-D865595098A9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A599-FC26-4185-88BD-C03E7438B8E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FEF7938-D248-48AC-8500-D865595098A9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6D7A599-FC26-4185-88BD-C03E7438B8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260648" y="-171400"/>
            <a:ext cx="7848872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Самая крепкая семья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8" y="1342169"/>
            <a:ext cx="2466100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78045" y="1844569"/>
            <a:ext cx="366863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17" y="708503"/>
            <a:ext cx="3788180" cy="2504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17" y="3212976"/>
            <a:ext cx="3816424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Это мой папа,💪 это моя мама💫 они поженились и появилась я💕! #Sencalkapimi #EdaveSerkan (256  kbp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6148536"/>
            <a:ext cx="611560" cy="4724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01398" y="5877272"/>
            <a:ext cx="285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Сергеева Софья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962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145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751" y="0"/>
            <a:ext cx="3487511" cy="4491461"/>
          </a:xfr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b"/>
          <a:lstStyle/>
          <a:p>
            <a:pPr marL="0" indent="0" algn="l">
              <a:buNone/>
            </a:pPr>
            <a:r>
              <a:rPr lang="ru-RU" sz="1600" i="1" dirty="0">
                <a:latin typeface="Cambria" pitchFamily="18" charset="0"/>
                <a:ea typeface="Microsoft YaHei UI Light" pitchFamily="34" charset="-122"/>
              </a:rPr>
              <a:t>Семья – это главный критерий, поверьте! </a:t>
            </a:r>
            <a:r>
              <a:rPr lang="ru-RU" sz="1600" i="1" dirty="0" smtClean="0">
                <a:latin typeface="Cambria" pitchFamily="18" charset="0"/>
                <a:ea typeface="Microsoft YaHei UI Light" pitchFamily="34" charset="-122"/>
              </a:rPr>
              <a:t/>
            </a:r>
            <a:br>
              <a:rPr lang="ru-RU" sz="1600" i="1" dirty="0" smtClean="0">
                <a:latin typeface="Cambria" pitchFamily="18" charset="0"/>
                <a:ea typeface="Microsoft YaHei UI Light" pitchFamily="34" charset="-122"/>
              </a:rPr>
            </a:br>
            <a:r>
              <a:rPr lang="ru-RU" sz="1600" i="1" dirty="0" smtClean="0">
                <a:latin typeface="Cambria" pitchFamily="18" charset="0"/>
                <a:ea typeface="Microsoft YaHei UI Light" pitchFamily="34" charset="-122"/>
              </a:rPr>
              <a:t>Цените </a:t>
            </a:r>
            <a:r>
              <a:rPr lang="ru-RU" sz="1600" i="1" dirty="0">
                <a:latin typeface="Cambria" pitchFamily="18" charset="0"/>
                <a:ea typeface="Microsoft YaHei UI Light" pitchFamily="34" charset="-122"/>
              </a:rPr>
              <a:t>семью! Берегите и верьте! </a:t>
            </a:r>
            <a:r>
              <a:rPr lang="ru-RU" sz="1600" i="1" dirty="0" smtClean="0">
                <a:latin typeface="Cambria" pitchFamily="18" charset="0"/>
                <a:ea typeface="Microsoft YaHei UI Light" pitchFamily="34" charset="-122"/>
              </a:rPr>
              <a:t/>
            </a:r>
            <a:br>
              <a:rPr lang="ru-RU" sz="1600" i="1" dirty="0" smtClean="0">
                <a:latin typeface="Cambria" pitchFamily="18" charset="0"/>
                <a:ea typeface="Microsoft YaHei UI Light" pitchFamily="34" charset="-122"/>
              </a:rPr>
            </a:br>
            <a:r>
              <a:rPr lang="ru-RU" sz="1600" i="1" dirty="0" smtClean="0">
                <a:latin typeface="Cambria" pitchFamily="18" charset="0"/>
                <a:ea typeface="Microsoft YaHei UI Light" pitchFamily="34" charset="-122"/>
              </a:rPr>
              <a:t>Семья </a:t>
            </a:r>
            <a:r>
              <a:rPr lang="ru-RU" sz="1600" i="1" dirty="0">
                <a:latin typeface="Cambria" pitchFamily="18" charset="0"/>
                <a:ea typeface="Microsoft YaHei UI Light" pitchFamily="34" charset="-122"/>
              </a:rPr>
              <a:t>– это дом, это дети, родные, </a:t>
            </a:r>
            <a:r>
              <a:rPr lang="ru-RU" sz="1600" i="1" dirty="0" smtClean="0">
                <a:latin typeface="Cambria" pitchFamily="18" charset="0"/>
                <a:ea typeface="Microsoft YaHei UI Light" pitchFamily="34" charset="-122"/>
              </a:rPr>
              <a:t/>
            </a:r>
            <a:br>
              <a:rPr lang="ru-RU" sz="1600" i="1" dirty="0" smtClean="0">
                <a:latin typeface="Cambria" pitchFamily="18" charset="0"/>
                <a:ea typeface="Microsoft YaHei UI Light" pitchFamily="34" charset="-122"/>
              </a:rPr>
            </a:br>
            <a:r>
              <a:rPr lang="ru-RU" sz="1600" i="1" dirty="0" smtClean="0">
                <a:latin typeface="Cambria" pitchFamily="18" charset="0"/>
                <a:ea typeface="Microsoft YaHei UI Light" pitchFamily="34" charset="-122"/>
              </a:rPr>
              <a:t>Родители </a:t>
            </a:r>
            <a:r>
              <a:rPr lang="ru-RU" sz="1600" i="1" dirty="0">
                <a:latin typeface="Cambria" pitchFamily="18" charset="0"/>
                <a:ea typeface="Microsoft YaHei UI Light" pitchFamily="34" charset="-122"/>
              </a:rPr>
              <a:t>славные и дорогие! </a:t>
            </a:r>
            <a:r>
              <a:rPr lang="ru-RU" sz="1600" i="1" dirty="0" smtClean="0">
                <a:latin typeface="Cambria" pitchFamily="18" charset="0"/>
                <a:ea typeface="Microsoft YaHei UI Light" pitchFamily="34" charset="-122"/>
              </a:rPr>
              <a:t/>
            </a:r>
            <a:br>
              <a:rPr lang="ru-RU" sz="1600" i="1" dirty="0" smtClean="0">
                <a:latin typeface="Cambria" pitchFamily="18" charset="0"/>
                <a:ea typeface="Microsoft YaHei UI Light" pitchFamily="34" charset="-122"/>
              </a:rPr>
            </a:br>
            <a:r>
              <a:rPr lang="ru-RU" sz="1600" i="1" dirty="0" smtClean="0">
                <a:latin typeface="Cambria" pitchFamily="18" charset="0"/>
                <a:ea typeface="Microsoft YaHei UI Light" pitchFamily="34" charset="-122"/>
              </a:rPr>
              <a:t/>
            </a:r>
            <a:br>
              <a:rPr lang="ru-RU" sz="1600" i="1" dirty="0" smtClean="0">
                <a:latin typeface="Cambria" pitchFamily="18" charset="0"/>
                <a:ea typeface="Microsoft YaHei UI Light" pitchFamily="34" charset="-122"/>
              </a:rPr>
            </a:br>
            <a:r>
              <a:rPr lang="ru-RU" sz="1600" i="1" dirty="0" smtClean="0">
                <a:latin typeface="Cambria" pitchFamily="18" charset="0"/>
                <a:ea typeface="Microsoft YaHei UI Light" pitchFamily="34" charset="-122"/>
              </a:rPr>
              <a:t>Любовь</a:t>
            </a:r>
            <a:r>
              <a:rPr lang="ru-RU" sz="1600" i="1" dirty="0">
                <a:latin typeface="Cambria" pitchFamily="18" charset="0"/>
                <a:ea typeface="Microsoft YaHei UI Light" pitchFamily="34" charset="-122"/>
              </a:rPr>
              <a:t>, понимание, забота и ласка… </a:t>
            </a:r>
            <a:r>
              <a:rPr lang="ru-RU" sz="1600" i="1" dirty="0" smtClean="0">
                <a:latin typeface="Cambria" pitchFamily="18" charset="0"/>
                <a:ea typeface="Microsoft YaHei UI Light" pitchFamily="34" charset="-122"/>
              </a:rPr>
              <a:t/>
            </a:r>
            <a:br>
              <a:rPr lang="ru-RU" sz="1600" i="1" dirty="0" smtClean="0">
                <a:latin typeface="Cambria" pitchFamily="18" charset="0"/>
                <a:ea typeface="Microsoft YaHei UI Light" pitchFamily="34" charset="-122"/>
              </a:rPr>
            </a:br>
            <a:r>
              <a:rPr lang="ru-RU" sz="1600" i="1" dirty="0" smtClean="0">
                <a:latin typeface="Cambria" pitchFamily="18" charset="0"/>
                <a:ea typeface="Microsoft YaHei UI Light" pitchFamily="34" charset="-122"/>
              </a:rPr>
              <a:t>Семья </a:t>
            </a:r>
            <a:r>
              <a:rPr lang="ru-RU" sz="1600" i="1" dirty="0">
                <a:latin typeface="Cambria" pitchFamily="18" charset="0"/>
                <a:ea typeface="Microsoft YaHei UI Light" pitchFamily="34" charset="-122"/>
              </a:rPr>
              <a:t>– это чудо и райская сказка, </a:t>
            </a:r>
            <a:r>
              <a:rPr lang="ru-RU" sz="1600" i="1" dirty="0" smtClean="0">
                <a:latin typeface="Cambria" pitchFamily="18" charset="0"/>
                <a:ea typeface="Microsoft YaHei UI Light" pitchFamily="34" charset="-122"/>
              </a:rPr>
              <a:t/>
            </a:r>
            <a:br>
              <a:rPr lang="ru-RU" sz="1600" i="1" dirty="0" smtClean="0">
                <a:latin typeface="Cambria" pitchFamily="18" charset="0"/>
                <a:ea typeface="Microsoft YaHei UI Light" pitchFamily="34" charset="-122"/>
              </a:rPr>
            </a:br>
            <a:r>
              <a:rPr lang="ru-RU" sz="1600" i="1" dirty="0" smtClean="0">
                <a:latin typeface="Cambria" pitchFamily="18" charset="0"/>
                <a:ea typeface="Microsoft YaHei UI Light" pitchFamily="34" charset="-122"/>
              </a:rPr>
              <a:t>Надежность</a:t>
            </a:r>
            <a:r>
              <a:rPr lang="ru-RU" sz="1600" i="1" dirty="0">
                <a:latin typeface="Cambria" pitchFamily="18" charset="0"/>
                <a:ea typeface="Microsoft YaHei UI Light" pitchFamily="34" charset="-122"/>
              </a:rPr>
              <a:t>, опора, стремление, успех, </a:t>
            </a:r>
            <a:r>
              <a:rPr lang="ru-RU" sz="1600" i="1" dirty="0" smtClean="0">
                <a:latin typeface="Cambria" pitchFamily="18" charset="0"/>
                <a:ea typeface="Microsoft YaHei UI Light" pitchFamily="34" charset="-122"/>
              </a:rPr>
              <a:t/>
            </a:r>
            <a:br>
              <a:rPr lang="ru-RU" sz="1600" i="1" dirty="0" smtClean="0">
                <a:latin typeface="Cambria" pitchFamily="18" charset="0"/>
                <a:ea typeface="Microsoft YaHei UI Light" pitchFamily="34" charset="-122"/>
              </a:rPr>
            </a:br>
            <a:r>
              <a:rPr lang="ru-RU" sz="1600" i="1" dirty="0" smtClean="0">
                <a:latin typeface="Cambria" pitchFamily="18" charset="0"/>
                <a:ea typeface="Microsoft YaHei UI Light" pitchFamily="34" charset="-122"/>
              </a:rPr>
              <a:t>И </a:t>
            </a:r>
            <a:r>
              <a:rPr lang="ru-RU" sz="1600" i="1" dirty="0">
                <a:latin typeface="Cambria" pitchFamily="18" charset="0"/>
                <a:ea typeface="Microsoft YaHei UI Light" pitchFamily="34" charset="-122"/>
              </a:rPr>
              <a:t>детский прекрасный, радостный смех!</a:t>
            </a:r>
            <a:r>
              <a:rPr lang="ru-RU" sz="1600" i="1" dirty="0"/>
              <a:t/>
            </a:r>
            <a:br>
              <a:rPr lang="ru-RU" sz="1600" i="1" dirty="0"/>
            </a:br>
            <a:endParaRPr lang="ru-RU" sz="16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956" y="-24408"/>
            <a:ext cx="3415576" cy="2420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824" y="4333380"/>
            <a:ext cx="3466917" cy="2592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593" y="-17659"/>
            <a:ext cx="2742407" cy="3429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396480"/>
            <a:ext cx="3498482" cy="22566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46277" y="2841015"/>
            <a:ext cx="3212975" cy="23086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9" y="4274808"/>
            <a:ext cx="3874787" cy="258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03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78678" y="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Наш семейный отдых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662"/>
            <a:ext cx="3059831" cy="2413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3" y="3573016"/>
            <a:ext cx="3059831" cy="2266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3156" y="1042481"/>
            <a:ext cx="3216356" cy="2561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12126" y="660421"/>
            <a:ext cx="3552395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70407" y="4186246"/>
            <a:ext cx="2835831" cy="2247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79199" y="4206948"/>
            <a:ext cx="3150096" cy="256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4596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36676" y="576458"/>
            <a:ext cx="3808407" cy="26277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" y="3546646"/>
            <a:ext cx="2626537" cy="33113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46646"/>
            <a:ext cx="2376264" cy="33218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5108" y="435888"/>
            <a:ext cx="3650495" cy="2737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-20425"/>
            <a:ext cx="2571750" cy="36504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30070"/>
            <a:ext cx="2290018" cy="32279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34" y="469814"/>
            <a:ext cx="2171366" cy="2841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50263" y="3892143"/>
            <a:ext cx="3494279" cy="257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2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6020" y="-101342"/>
            <a:ext cx="7766249" cy="1582112"/>
          </a:xfrm>
        </p:spPr>
        <p:txBody>
          <a:bodyPr/>
          <a:lstStyle/>
          <a:p>
            <a:pPr marL="0" indent="0" algn="l">
              <a:buNone/>
            </a:pPr>
            <a:r>
              <a:rPr lang="ru-RU" i="1" dirty="0" smtClean="0"/>
              <a:t>Надо дедушек любить , как без бабушек нам жить</a:t>
            </a:r>
            <a:endParaRPr lang="ru-RU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0770"/>
            <a:ext cx="2123728" cy="2831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80770"/>
            <a:ext cx="2234627" cy="2979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692696"/>
            <a:ext cx="2345432" cy="3127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30129"/>
            <a:ext cx="3641576" cy="29278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4941168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Бабушки и дедушки –это основа нашей крепкой и дружной семьи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219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164</TotalTime>
  <Words>36</Words>
  <Application>Microsoft Office PowerPoint</Application>
  <PresentationFormat>Экран (4:3)</PresentationFormat>
  <Paragraphs>6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Самая крепкая семья</vt:lpstr>
      <vt:lpstr>Семья – это главный критерий, поверьте!  Цените семью! Берегите и верьте!  Семья – это дом, это дети, родные,  Родители славные и дорогие!   Любовь, понимание, забота и ласка…  Семья – это чудо и райская сказка,  Надежность, опора, стремление, успех,  И детский прекрасный, радостный смех! </vt:lpstr>
      <vt:lpstr>Наш семейный отдых</vt:lpstr>
      <vt:lpstr>Презентация PowerPoint</vt:lpstr>
      <vt:lpstr>Надо дедушек любить , как без бабушек нам жить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Самая крепкая семья</dc:title>
  <dc:creator>Олег</dc:creator>
  <cp:lastModifiedBy>Олег</cp:lastModifiedBy>
  <cp:revision>15</cp:revision>
  <dcterms:created xsi:type="dcterms:W3CDTF">2024-01-24T09:38:48Z</dcterms:created>
  <dcterms:modified xsi:type="dcterms:W3CDTF">2024-01-24T12:23:53Z</dcterms:modified>
</cp:coreProperties>
</file>