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8" r:id="rId3"/>
    <p:sldId id="265" r:id="rId4"/>
    <p:sldId id="259" r:id="rId5"/>
    <p:sldId id="262" r:id="rId6"/>
    <p:sldId id="260" r:id="rId7"/>
    <p:sldId id="266" r:id="rId8"/>
    <p:sldId id="261" r:id="rId9"/>
    <p:sldId id="264" r:id="rId10"/>
    <p:sldId id="267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71" autoAdjust="0"/>
  </p:normalViewPr>
  <p:slideViewPr>
    <p:cSldViewPr>
      <p:cViewPr>
        <p:scale>
          <a:sx n="77" d="100"/>
          <a:sy n="77" d="100"/>
        </p:scale>
        <p:origin x="-1176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8C64C-0EEC-44BE-8307-BEBE8349D766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8B13E-C288-47A8-AC78-CF7A93654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184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D3C9E2-38B6-415B-A8DE-4C212C7A9CCB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2A71F3B-FCF5-48B8-BE26-295665EE8B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212976"/>
            <a:ext cx="7117180" cy="1470025"/>
          </a:xfrm>
        </p:spPr>
        <p:txBody>
          <a:bodyPr/>
          <a:lstStyle/>
          <a:p>
            <a:pPr algn="ctr"/>
            <a:r>
              <a:rPr lang="ru-RU" dirty="0" smtClean="0"/>
              <a:t>Игры на развитие мыслительных операций у детей дошкольного возраста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835696" y="2606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56175" y="429309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autismmumma.com/wp-content/uploads/2015/10/IMG_58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92957"/>
            <a:ext cx="195309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63888" y="6119334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4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850845" y="1700808"/>
            <a:ext cx="576064" cy="576064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979712" y="2422002"/>
            <a:ext cx="576064" cy="5760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426909" y="2975248"/>
            <a:ext cx="576064" cy="576064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002973" y="3328435"/>
            <a:ext cx="576064" cy="5760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707904" y="3556779"/>
            <a:ext cx="576064" cy="576064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365855" y="3556779"/>
            <a:ext cx="576064" cy="5760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093289" y="3328435"/>
            <a:ext cx="576064" cy="576064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678897" y="2980715"/>
            <a:ext cx="576064" cy="576064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991820" y="2399184"/>
            <a:ext cx="576064" cy="5760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164620" y="1700808"/>
            <a:ext cx="576064" cy="576064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866708" y="4486702"/>
            <a:ext cx="704931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29736" y="5719634"/>
            <a:ext cx="704931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931502" y="5719634"/>
            <a:ext cx="704931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567884" y="4272667"/>
            <a:ext cx="704931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111438" y="4896659"/>
            <a:ext cx="704931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7-конечная звезда 17"/>
          <p:cNvSpPr/>
          <p:nvPr/>
        </p:nvSpPr>
        <p:spPr>
          <a:xfrm>
            <a:off x="5527527" y="5291778"/>
            <a:ext cx="727434" cy="855712"/>
          </a:xfrm>
          <a:prstGeom prst="star7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7-конечная звезда 23"/>
          <p:cNvSpPr/>
          <p:nvPr/>
        </p:nvSpPr>
        <p:spPr>
          <a:xfrm>
            <a:off x="3002973" y="5373016"/>
            <a:ext cx="727434" cy="855712"/>
          </a:xfrm>
          <a:prstGeom prst="star7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7-конечная звезда 24"/>
          <p:cNvSpPr/>
          <p:nvPr/>
        </p:nvSpPr>
        <p:spPr>
          <a:xfrm>
            <a:off x="2321313" y="4968254"/>
            <a:ext cx="727434" cy="855712"/>
          </a:xfrm>
          <a:prstGeom prst="star7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7-конечная звезда 25"/>
          <p:cNvSpPr/>
          <p:nvPr/>
        </p:nvSpPr>
        <p:spPr>
          <a:xfrm>
            <a:off x="6816369" y="3416955"/>
            <a:ext cx="727434" cy="855712"/>
          </a:xfrm>
          <a:prstGeom prst="star7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7-конечная звезда 26"/>
          <p:cNvSpPr/>
          <p:nvPr/>
        </p:nvSpPr>
        <p:spPr>
          <a:xfrm>
            <a:off x="1428211" y="3616467"/>
            <a:ext cx="727434" cy="855712"/>
          </a:xfrm>
          <a:prstGeom prst="star7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429794" y="260648"/>
            <a:ext cx="42815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Игры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нахождение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закономерности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Усложнение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4021" y="968534"/>
            <a:ext cx="8724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«Маша собирала бусы. Найди в них ошибки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58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636912"/>
            <a:ext cx="5991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myshared.ru/6/622678/data/images/img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307" y="1769334"/>
            <a:ext cx="5760640" cy="347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75861" y="980728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«Сравни картинки»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0845" y="5391989"/>
            <a:ext cx="69327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учить сравнивать по существенным и несущественным</a:t>
            </a:r>
          </a:p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признакам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 похожи и чем отличаются.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48686" y="264878"/>
            <a:ext cx="4463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на сравнение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01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myshared.ru/6/622678/data/images/img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029" y="3602719"/>
            <a:ext cx="2994632" cy="299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layer.myshared.ru/6/622678/data/images/img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276" y="3883253"/>
            <a:ext cx="2714099" cy="2714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31371" y="816539"/>
            <a:ext cx="5456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«Сравни акулу и дельфина»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893" y="1628800"/>
            <a:ext cx="881664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Сходства.  Акула и дельфин живут в воде. У них есть плавники 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хвост.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Различия.  Акула – рыба, а дельфин – морское животное.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Акула – опасна для людей. Дельфин может дружить с человеком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даже помогать ему.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260648"/>
            <a:ext cx="2276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гры на сравнение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Усложнение</a:t>
            </a:r>
          </a:p>
        </p:txBody>
      </p:sp>
    </p:spTree>
    <p:extLst>
      <p:ext uri="{BB962C8B-B14F-4D97-AF65-F5344CB8AC3E}">
        <p14:creationId xmlns:p14="http://schemas.microsoft.com/office/powerpoint/2010/main" val="200428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layer.myshared.ru/6/622678/data/images/img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824" y="1287024"/>
            <a:ext cx="5976664" cy="382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3768" y="66432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ф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игуры не хватает?»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5116542"/>
            <a:ext cx="7689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 игры: развивать логическое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мышление детей, умения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находить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недостающие предметы.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Усложнение: добавить геометрическую фигуру желтого цвета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(прямоугольник).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279602"/>
            <a:ext cx="227658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Игры на сравнение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3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689178"/>
              </p:ext>
            </p:extLst>
          </p:nvPr>
        </p:nvGraphicFramePr>
        <p:xfrm>
          <a:off x="1564431" y="1527146"/>
          <a:ext cx="5040560" cy="3480179"/>
        </p:xfrm>
        <a:graphic>
          <a:graphicData uri="http://schemas.openxmlformats.org/drawingml/2006/table">
            <a:tbl>
              <a:tblPr/>
              <a:tblGrid>
                <a:gridCol w="1584176"/>
                <a:gridCol w="1728192"/>
                <a:gridCol w="1728192"/>
              </a:tblGrid>
              <a:tr h="11506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7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7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://player.myshared.ru/6/622678/data/images/img7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471" y="1671162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layer.myshared.ru/6/622678/data/images/img7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639" y="1699834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player.myshared.ru/6/622678/data/images/img7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839" y="1699834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player.myshared.ru/6/622678/data/images/img7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487" y="2823290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player.myshared.ru/6/622678/data/images/img7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679" y="2847370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player.myshared.ru/6/622678/data/images/img7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753" y="3975418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://player.myshared.ru/6/622678/data/images/img7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469" y="3995336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player.myshared.ru/6/622678/data/images/img7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79" y="3975418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player.myshared.ru/6/622678/data/images/img7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260" y="1687383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player.myshared.ru/6/622678/data/images/img7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506" y="2832688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player.myshared.ru/6/622678/data/images/img7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495" y="4022746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279" y="921822"/>
            <a:ext cx="7159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«Какой предмет должен быть в пустой клеточке?»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0612" y="324118"/>
            <a:ext cx="3143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Игры на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закономерность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598" y="5085184"/>
            <a:ext cx="87188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 развитие визуального, понятийного интуитивного мышления, умения систематизировать, обобщать вербально предметы</a:t>
            </a:r>
            <a:r>
              <a:rPr lang="ru-RU" dirty="0" smtClean="0"/>
              <a:t>.</a:t>
            </a:r>
          </a:p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Инструкция для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ребенка: выбери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предложенных вариантов подходящую фигуру в пустую клетку. Объясни свой выбор, назови все предметы одним словом.</a:t>
            </a:r>
          </a:p>
        </p:txBody>
      </p:sp>
    </p:spTree>
    <p:extLst>
      <p:ext uri="{BB962C8B-B14F-4D97-AF65-F5344CB8AC3E}">
        <p14:creationId xmlns:p14="http://schemas.microsoft.com/office/powerpoint/2010/main" val="39322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layer.myshared.ru/6/622678/data/images/img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968" y="2028854"/>
            <a:ext cx="1466850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layer.myshared.ru/6/622678/data/images/img3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396" y="1994097"/>
            <a:ext cx="111442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player.myshared.ru/6/622678/data/images/img3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318" y="2108507"/>
            <a:ext cx="1438275" cy="1173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player.myshared.ru/6/622678/data/images/img4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813" y="2193118"/>
            <a:ext cx="1406649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player.myshared.ru/6/622678/data/images/img4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543" y="3501008"/>
            <a:ext cx="14097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player.myshared.ru/6/622678/data/images/img4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986" y="3491483"/>
            <a:ext cx="1409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://player.myshared.ru/6/622678/data/images/img4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318" y="3491483"/>
            <a:ext cx="12954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://player.myshared.ru/6/622678/data/images/img44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119" y="3548634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13742" y="860884"/>
            <a:ext cx="6663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«Каким одним словом можно назвать предметы в каждом ряду?»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7234" y="332656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на классификацию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5229200"/>
            <a:ext cx="8179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учить ребенка классифицировать, обобщать предметы по признаку.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2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layer.myshared.ru/6/622678/data/images/img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558" y="2143151"/>
            <a:ext cx="1799258" cy="17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layer.myshared.ru/6/622678/data/images/img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943" y="2089422"/>
            <a:ext cx="1843633" cy="184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player.myshared.ru/6/622678/data/images/img4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43" y="2089422"/>
            <a:ext cx="1843633" cy="1843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player.myshared.ru/6/622678/data/images/img4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520" y="4437112"/>
            <a:ext cx="2013000" cy="2024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player.myshared.ru/6/622678/data/images/img4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777" y="4445010"/>
            <a:ext cx="2016224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81436" y="332656"/>
            <a:ext cx="28978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на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классификацию</a:t>
            </a:r>
          </a:p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Усложнение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908720"/>
            <a:ext cx="68336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 в каждом ряду предмет, </a:t>
            </a:r>
          </a:p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который не подходит к остальным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layer.myshared.ru/6/622678/data/images/img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" y="2049365"/>
            <a:ext cx="10001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player.myshared.ru/6/622678/data/images/img5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564" y="2249390"/>
            <a:ext cx="14954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player.myshared.ru/6/622678/data/images/img5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428" y="3287615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player.myshared.ru/6/622678/data/images/img5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839" y="3373340"/>
            <a:ext cx="14192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player.myshared.ru/6/622678/data/images/img5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29" y="2016681"/>
            <a:ext cx="11144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player.myshared.ru/6/622678/data/images/img55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584" y="1967620"/>
            <a:ext cx="1257300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player.myshared.ru/6/622678/data/images/img56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222" y="3289963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http://player.myshared.ru/6/622678/data/images/img57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409" y="3062996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5007" y="692696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признак объединяет       предметы каждой группы?»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092974"/>
              </p:ext>
            </p:extLst>
          </p:nvPr>
        </p:nvGraphicFramePr>
        <p:xfrm>
          <a:off x="959396" y="1991472"/>
          <a:ext cx="3343701" cy="28679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43701"/>
              </a:tblGrid>
              <a:tr h="28679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77613"/>
              </p:ext>
            </p:extLst>
          </p:nvPr>
        </p:nvGraphicFramePr>
        <p:xfrm>
          <a:off x="5379368" y="1967620"/>
          <a:ext cx="3401416" cy="281143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01416"/>
              </a:tblGrid>
              <a:tr h="28114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5825" y="5445224"/>
            <a:ext cx="82439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учить ребенка классифицировать, обобщать предметы по признаку.</a:t>
            </a:r>
          </a:p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Усложнение: добавить картинки с одеждой, посудой (стеклянной) и т.п..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6084" y="188640"/>
            <a:ext cx="2897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на классификацию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7768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player.myshared.ru/6/622678/data/images/img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73" y="2780928"/>
            <a:ext cx="1569423" cy="156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player.myshared.ru/6/622678/data/images/img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801" y="2904607"/>
            <a:ext cx="1525459" cy="132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http://player.myshared.ru/6/622678/data/images/img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273108"/>
            <a:ext cx="1569423" cy="156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http://player.myshared.ru/6/622678/data/images/img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784" y="2780928"/>
            <a:ext cx="1569423" cy="156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8" descr="http://player.myshared.ru/6/622678/data/images/img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228" y="4242428"/>
            <a:ext cx="1525459" cy="132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http://player.myshared.ru/6/622678/data/images/img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207" y="2904607"/>
            <a:ext cx="1525459" cy="132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91544" y="332656"/>
            <a:ext cx="4281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на нахождение закономерности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1078" y="980728"/>
            <a:ext cx="85994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«Посмотри на изображение предметов</a:t>
            </a:r>
          </a:p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назови тот, которым нужно закончить ряд»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5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272</TotalTime>
  <Words>247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Spring</vt:lpstr>
      <vt:lpstr>Игры на развитие мыслительных операций у детей дошкольного возраста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на развитие мышления</dc:title>
  <dc:creator>ЛИЗА</dc:creator>
  <cp:lastModifiedBy>Родители</cp:lastModifiedBy>
  <cp:revision>33</cp:revision>
  <dcterms:created xsi:type="dcterms:W3CDTF">2016-05-05T19:19:20Z</dcterms:created>
  <dcterms:modified xsi:type="dcterms:W3CDTF">2018-10-14T17:51:37Z</dcterms:modified>
</cp:coreProperties>
</file>