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1" r:id="rId3"/>
    <p:sldId id="263" r:id="rId4"/>
    <p:sldId id="264" r:id="rId5"/>
    <p:sldId id="267" r:id="rId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0" autoAdjust="0"/>
    <p:restoredTop sz="94660"/>
  </p:normalViewPr>
  <p:slideViewPr>
    <p:cSldViewPr>
      <p:cViewPr varScale="1">
        <p:scale>
          <a:sx n="81" d="100"/>
          <a:sy n="81" d="100"/>
        </p:scale>
        <p:origin x="-9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ut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4.png"/><Relationship Id="rId7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s://catherineasquithgallery.com/uploads/posts/2021-02/1613676323_44-p-fon-dlya-prezentatsii-dlya-detei-v-dou-4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2" name="Picture 2" descr="C:\Users\home-pc\Desktop\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33400" y="2209800"/>
            <a:ext cx="3081869" cy="4118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133600" y="533400"/>
            <a:ext cx="6172200" cy="1524000"/>
          </a:xfrm>
          <a:prstGeom prst="snip1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Республиканская акция «Моя семья», приуроченная к открытию Года семьи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Чувашской Республике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Номинация: «Самая трудолюбивая семья»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0" y="2743200"/>
            <a:ext cx="4343400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Участник акции: </a:t>
            </a:r>
          </a:p>
          <a:p>
            <a:pPr algn="ctr"/>
            <a:r>
              <a:rPr lang="ru-RU" b="1" dirty="0" smtClean="0"/>
              <a:t>Фролова Елизавета, 4 года, </a:t>
            </a:r>
          </a:p>
          <a:p>
            <a:pPr algn="ctr"/>
            <a:r>
              <a:rPr lang="ru-RU" b="1" dirty="0" smtClean="0"/>
              <a:t>воспитанница младшей группы «Б»</a:t>
            </a:r>
          </a:p>
          <a:p>
            <a:r>
              <a:rPr lang="ru-RU" b="1" dirty="0" smtClean="0"/>
              <a:t>   МБДОУ  Детский сад №10 «Сказка»</a:t>
            </a:r>
          </a:p>
          <a:p>
            <a:r>
              <a:rPr lang="ru-RU" b="1" dirty="0" smtClean="0"/>
              <a:t>   города Алатыря Чувашской Республики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86200" y="5410200"/>
            <a:ext cx="1905000" cy="762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Автор работы: </a:t>
            </a:r>
          </a:p>
          <a:p>
            <a:pPr algn="ctr"/>
            <a:r>
              <a:rPr lang="ru-RU" b="1" dirty="0" smtClean="0"/>
              <a:t>Фролова Татьяна Анатольевна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981200" y="533400"/>
            <a:ext cx="6400800" cy="1295400"/>
          </a:xfrm>
          <a:prstGeom prst="snip1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«Моя семья»</a:t>
            </a:r>
            <a:b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номинация: «Самая трудолюбивая семья»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483" name="Picture 3" descr="C:\Users\home-pc\Desktop\1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057400"/>
            <a:ext cx="1693989" cy="2536031"/>
          </a:xfrm>
          <a:prstGeom prst="rect">
            <a:avLst/>
          </a:prstGeom>
          <a:noFill/>
        </p:spPr>
      </p:pic>
      <p:pic>
        <p:nvPicPr>
          <p:cNvPr id="20484" name="Picture 4" descr="C:\Users\home-pc\Desktop\2024-01-24_12-47-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965803"/>
          </a:xfrm>
          <a:prstGeom prst="rect">
            <a:avLst/>
          </a:prstGeom>
          <a:noFill/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905000" y="304800"/>
            <a:ext cx="6477000" cy="914400"/>
          </a:xfrm>
          <a:prstGeom prst="snip1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 smtClean="0">
                <a:solidFill>
                  <a:prstClr val="black"/>
                </a:solidFill>
              </a:rPr>
              <a:t>Республиканская акция «Моя семья» </a:t>
            </a:r>
          </a:p>
          <a:p>
            <a:pPr algn="ctr">
              <a:spcBef>
                <a:spcPct val="0"/>
              </a:spcBef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Давайте знакомиться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488" name="Picture 8" descr="C:\Users\home-pc\Desktop\Xv9iFMVq5i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57922">
            <a:off x="516340" y="2927413"/>
            <a:ext cx="964711" cy="1715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5" name="Picture 5" descr="C:\Users\home-pc\Desktop\1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71952">
            <a:off x="1295400" y="2971800"/>
            <a:ext cx="1052215" cy="1575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9" name="Picture 9" descr="C:\Users\home-pc\Desktop\77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1219200"/>
            <a:ext cx="1181604" cy="1684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Прямоугольник 21"/>
          <p:cNvSpPr/>
          <p:nvPr/>
        </p:nvSpPr>
        <p:spPr>
          <a:xfrm>
            <a:off x="1981200" y="1371600"/>
            <a:ext cx="4648200" cy="1323439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333333"/>
                </a:solidFill>
                <a:latin typeface="Helvetica" charset="-52"/>
                <a:ea typeface="Times New Roman" pitchFamily="18" charset="0"/>
                <a:cs typeface="Times New Roman" pitchFamily="18" charset="0"/>
              </a:rPr>
              <a:t>Кто домой приходит поздно?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333333"/>
                </a:solidFill>
                <a:latin typeface="Helvetica" charset="-52"/>
                <a:ea typeface="Times New Roman" pitchFamily="18" charset="0"/>
                <a:cs typeface="Times New Roman" pitchFamily="18" charset="0"/>
              </a:rPr>
              <a:t>Кто на вещи смотрит грозно?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333333"/>
                </a:solidFill>
                <a:latin typeface="Helvetica" charset="-52"/>
                <a:ea typeface="Times New Roman" pitchFamily="18" charset="0"/>
                <a:cs typeface="Times New Roman" pitchFamily="18" charset="0"/>
              </a:rPr>
              <a:t>Кто меняет лампочки? Ну конечно, </a:t>
            </a:r>
            <a:r>
              <a:rPr lang="ru-RU" sz="1600" dirty="0" smtClean="0">
                <a:solidFill>
                  <a:srgbClr val="FF0000"/>
                </a:solidFill>
                <a:latin typeface="Helvetica" charset="-52"/>
                <a:ea typeface="Times New Roman" pitchFamily="18" charset="0"/>
                <a:cs typeface="Times New Roman" pitchFamily="18" charset="0"/>
              </a:rPr>
              <a:t>папочка!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333333"/>
                </a:solidFill>
                <a:latin typeface="Helvetica" charset="-52"/>
                <a:ea typeface="Times New Roman" pitchFamily="18" charset="0"/>
                <a:cs typeface="Times New Roman" pitchFamily="18" charset="0"/>
              </a:rPr>
              <a:t>Мой папочка, Фролов Александр Викторович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333333"/>
                </a:solidFill>
                <a:latin typeface="Helvetica" charset="-52"/>
                <a:ea typeface="Times New Roman" pitchFamily="18" charset="0"/>
                <a:cs typeface="Times New Roman" pitchFamily="18" charset="0"/>
              </a:rPr>
              <a:t>работает оператором котельной    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2590800" y="2971800"/>
            <a:ext cx="4876800" cy="1323439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Кто с утра до ночи белкой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Моет, варит, режет мелко?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Кто летает ласточкой? Ну конечно,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мамочка!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333333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Мою маму зовут Фролова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Татьяна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Анатольевна,  она медсестра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/>
              <a:cs typeface="Arial" pitchFamily="34" charset="0"/>
            </a:endParaRPr>
          </a:p>
        </p:txBody>
      </p:sp>
      <p:pic>
        <p:nvPicPr>
          <p:cNvPr id="20495" name="Picture 15" descr="C:\Users\home-pc\Desktop\8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4648200"/>
            <a:ext cx="1371600" cy="2053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TextBox 25"/>
          <p:cNvSpPr txBox="1"/>
          <p:nvPr/>
        </p:nvSpPr>
        <p:spPr>
          <a:xfrm>
            <a:off x="3124200" y="5181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2057400" y="4800600"/>
            <a:ext cx="4267200" cy="156966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А еще у меня есть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сестра Вика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, ей 6 лет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и она то же ходит в садик.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Кто вся в бантиках и куклах?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Вся в эмоциях и чувствах?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Кто поёт как птичка?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Это же моя сестричка!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981200" y="533400"/>
            <a:ext cx="6400800" cy="1295400"/>
          </a:xfrm>
          <a:prstGeom prst="snip1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«Моя семья»</a:t>
            </a:r>
            <a:b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номинация: «Самая трудолюбивая семья»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483" name="Picture 3" descr="C:\Users\home-pc\Desktop\1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057400"/>
            <a:ext cx="1693989" cy="2536031"/>
          </a:xfrm>
          <a:prstGeom prst="rect">
            <a:avLst/>
          </a:prstGeom>
          <a:noFill/>
        </p:spPr>
      </p:pic>
      <p:pic>
        <p:nvPicPr>
          <p:cNvPr id="20484" name="Picture 4" descr="C:\Users\home-pc\Desktop\2024-01-24_12-47-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107803"/>
            <a:ext cx="9143999" cy="6965803"/>
          </a:xfrm>
          <a:prstGeom prst="rect">
            <a:avLst/>
          </a:prstGeom>
          <a:noFill/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905000" y="304800"/>
            <a:ext cx="6477000" cy="914400"/>
          </a:xfrm>
          <a:prstGeom prst="snip1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endParaRPr lang="ru-RU" sz="2400" b="1" dirty="0" smtClean="0">
              <a:solidFill>
                <a:prstClr val="black"/>
              </a:solidFill>
            </a:endParaRPr>
          </a:p>
          <a:p>
            <a:pPr lvl="0" algn="ctr">
              <a:spcBef>
                <a:spcPct val="0"/>
              </a:spcBef>
            </a:pPr>
            <a:r>
              <a:rPr lang="ru-RU" sz="2400" b="1" dirty="0" smtClean="0">
                <a:solidFill>
                  <a:prstClr val="black"/>
                </a:solidFill>
              </a:rPr>
              <a:t>Республиканская акция «Моя семья»</a:t>
            </a:r>
            <a:r>
              <a:rPr lang="ru-RU" sz="2400" dirty="0" smtClean="0">
                <a:solidFill>
                  <a:prstClr val="black"/>
                </a:solidFill>
              </a:rPr>
              <a:t/>
            </a:r>
            <a:br>
              <a:rPr lang="ru-RU" sz="2400" dirty="0" smtClean="0">
                <a:solidFill>
                  <a:prstClr val="black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Самая трудолюбивая семья</a:t>
            </a:r>
          </a:p>
          <a:p>
            <a:pPr lvl="0" algn="ctr">
              <a:spcBef>
                <a:spcPct val="0"/>
              </a:spcBef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24200" y="5181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3554" name="Picture 2" descr="C:\Users\home-pc\Desktop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371600"/>
            <a:ext cx="2209800" cy="1243012"/>
          </a:xfrm>
          <a:prstGeom prst="rect">
            <a:avLst/>
          </a:prstGeom>
          <a:noFill/>
        </p:spPr>
      </p:pic>
      <p:pic>
        <p:nvPicPr>
          <p:cNvPr id="23555" name="Picture 3" descr="C:\Users\home-pc\Desktop\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2743200"/>
            <a:ext cx="990600" cy="1761066"/>
          </a:xfrm>
          <a:prstGeom prst="rect">
            <a:avLst/>
          </a:prstGeom>
          <a:noFill/>
        </p:spPr>
      </p:pic>
      <p:pic>
        <p:nvPicPr>
          <p:cNvPr id="23556" name="Picture 4" descr="C:\Users\home-pc\Desktop\99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2743200"/>
            <a:ext cx="928688" cy="1651000"/>
          </a:xfrm>
          <a:prstGeom prst="rect">
            <a:avLst/>
          </a:prstGeom>
          <a:noFill/>
        </p:spPr>
      </p:pic>
      <p:pic>
        <p:nvPicPr>
          <p:cNvPr id="23557" name="Picture 5" descr="C:\Users\home-pc\Desktop\fgmYIOtJFo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" y="4648200"/>
            <a:ext cx="2316504" cy="1418406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762000" y="1371600"/>
            <a:ext cx="35052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/>
              <a:t> -Если нужно, значит, нужно! </a:t>
            </a:r>
          </a:p>
          <a:p>
            <a:pPr algn="ctr">
              <a:defRPr/>
            </a:pPr>
            <a:r>
              <a:rPr lang="ru-RU" dirty="0" smtClean="0"/>
              <a:t>Папа нам твердил не раз. </a:t>
            </a:r>
          </a:p>
          <a:p>
            <a:pPr algn="ctr">
              <a:defRPr/>
            </a:pPr>
            <a:r>
              <a:rPr lang="ru-RU" dirty="0" smtClean="0"/>
              <a:t>Если все возьмутся дружно, Все получится у нас!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733800" y="2895600"/>
            <a:ext cx="4343400" cy="1754326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 Грядочку копаем,</a:t>
            </a:r>
            <a:br>
              <a:rPr lang="ru-RU" dirty="0" smtClean="0"/>
            </a:br>
            <a:r>
              <a:rPr lang="ru-RU" dirty="0" smtClean="0"/>
              <a:t>Сеем, поливаем...</a:t>
            </a:r>
            <a:br>
              <a:rPr lang="ru-RU" dirty="0" smtClean="0"/>
            </a:br>
            <a:r>
              <a:rPr lang="ru-RU" dirty="0" smtClean="0"/>
              <a:t>Вырвем много сорняков</a:t>
            </a:r>
            <a:br>
              <a:rPr lang="ru-RU" dirty="0" smtClean="0"/>
            </a:br>
            <a:r>
              <a:rPr lang="ru-RU" dirty="0" smtClean="0"/>
              <a:t>И прогоним всех жуков…</a:t>
            </a:r>
          </a:p>
          <a:p>
            <a:pPr algn="ctr"/>
            <a:r>
              <a:rPr lang="ru-RU" dirty="0" smtClean="0"/>
              <a:t>Солнце припекает,</a:t>
            </a:r>
            <a:br>
              <a:rPr lang="ru-RU" dirty="0" smtClean="0"/>
            </a:br>
            <a:r>
              <a:rPr lang="ru-RU" dirty="0" smtClean="0"/>
              <a:t>Морковка подрастает…</a:t>
            </a:r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981200" y="533400"/>
            <a:ext cx="6400800" cy="1295400"/>
          </a:xfrm>
          <a:prstGeom prst="snip1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«Моя семья»</a:t>
            </a:r>
            <a:b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номинация: «Самая трудолюбивая семья»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483" name="Picture 3" descr="C:\Users\home-pc\Desktop\1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057400"/>
            <a:ext cx="1693989" cy="2536031"/>
          </a:xfrm>
          <a:prstGeom prst="rect">
            <a:avLst/>
          </a:prstGeom>
          <a:noFill/>
        </p:spPr>
      </p:pic>
      <p:pic>
        <p:nvPicPr>
          <p:cNvPr id="20484" name="Picture 4" descr="C:\Users\home-pc\Desktop\2024-01-24_12-47-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965803"/>
          </a:xfrm>
          <a:prstGeom prst="rect">
            <a:avLst/>
          </a:prstGeom>
          <a:noFill/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905000" y="304800"/>
            <a:ext cx="6477000" cy="914400"/>
          </a:xfrm>
          <a:prstGeom prst="snip1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dirty="0" smtClean="0">
                <a:solidFill>
                  <a:prstClr val="black"/>
                </a:solidFill>
              </a:rPr>
              <a:t>Республиканская акция «Моя семья»</a:t>
            </a:r>
            <a:r>
              <a:rPr lang="ru-RU" sz="2400" dirty="0" smtClean="0">
                <a:solidFill>
                  <a:prstClr val="black"/>
                </a:solidFill>
              </a:rPr>
              <a:t/>
            </a:r>
            <a:br>
              <a:rPr lang="ru-RU" sz="2400" dirty="0" smtClean="0">
                <a:solidFill>
                  <a:prstClr val="black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Самая трудолюбивая семья</a:t>
            </a:r>
          </a:p>
          <a:p>
            <a:pPr lvl="0" algn="ctr">
              <a:spcBef>
                <a:spcPct val="0"/>
              </a:spcBef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24200" y="5181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4578" name="Picture 2" descr="C:\Users\home-pc\Desktop\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1447800"/>
            <a:ext cx="1019175" cy="1811866"/>
          </a:xfrm>
          <a:prstGeom prst="rect">
            <a:avLst/>
          </a:prstGeom>
          <a:noFill/>
        </p:spPr>
      </p:pic>
      <p:pic>
        <p:nvPicPr>
          <p:cNvPr id="24581" name="Picture 5" descr="C:\Users\home-pc\Desktop\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5181600"/>
            <a:ext cx="2675467" cy="1504950"/>
          </a:xfrm>
          <a:prstGeom prst="rect">
            <a:avLst/>
          </a:prstGeom>
          <a:noFill/>
        </p:spPr>
      </p:pic>
      <p:pic>
        <p:nvPicPr>
          <p:cNvPr id="24582" name="Picture 6" descr="C:\Users\home-pc\Desktop\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62" y="1447800"/>
            <a:ext cx="1042988" cy="18542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04800" y="3886200"/>
            <a:ext cx="32004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Мы затеяла блины-</a:t>
            </a:r>
            <a:br>
              <a:rPr lang="ru-RU" dirty="0" smtClean="0"/>
            </a:br>
            <a:r>
              <a:rPr lang="ru-RU" dirty="0" smtClean="0"/>
              <a:t>Будут к ужину они.</a:t>
            </a:r>
            <a:br>
              <a:rPr lang="ru-RU" dirty="0" smtClean="0"/>
            </a:br>
            <a:r>
              <a:rPr lang="ru-RU" dirty="0" smtClean="0"/>
              <a:t>Мама с папою придут-</a:t>
            </a:r>
            <a:br>
              <a:rPr lang="ru-RU" dirty="0" smtClean="0"/>
            </a:br>
            <a:r>
              <a:rPr lang="ru-RU" dirty="0" smtClean="0"/>
              <a:t>На столе блины найдут!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581400" y="1676400"/>
            <a:ext cx="5257800" cy="206210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Helvetica"/>
              </a:rPr>
              <a:t>Мы помочь решили маме –</a:t>
            </a:r>
            <a:br>
              <a:rPr lang="ru-RU" sz="1600" dirty="0" smtClean="0">
                <a:latin typeface="Helvetica"/>
              </a:rPr>
            </a:br>
            <a:r>
              <a:rPr lang="ru-RU" sz="1600" dirty="0" smtClean="0">
                <a:latin typeface="Helvetica"/>
              </a:rPr>
              <a:t>Убираться будем сами!</a:t>
            </a:r>
            <a:br>
              <a:rPr lang="ru-RU" sz="1600" dirty="0" smtClean="0">
                <a:latin typeface="Helvetica"/>
              </a:rPr>
            </a:br>
            <a:r>
              <a:rPr lang="ru-RU" sz="1600" dirty="0" smtClean="0">
                <a:latin typeface="Helvetica"/>
              </a:rPr>
              <a:t>Чтоб быстрее убирать,</a:t>
            </a:r>
            <a:br>
              <a:rPr lang="ru-RU" sz="1600" dirty="0" smtClean="0">
                <a:latin typeface="Helvetica"/>
              </a:rPr>
            </a:br>
            <a:r>
              <a:rPr lang="ru-RU" sz="1600" dirty="0" smtClean="0">
                <a:latin typeface="Helvetica"/>
              </a:rPr>
              <a:t>Мы решили посчитать!</a:t>
            </a:r>
            <a:br>
              <a:rPr lang="ru-RU" sz="1600" dirty="0" smtClean="0">
                <a:latin typeface="Helvetica"/>
              </a:rPr>
            </a:br>
            <a:r>
              <a:rPr lang="ru-RU" sz="1600" dirty="0" smtClean="0">
                <a:latin typeface="Helvetica"/>
              </a:rPr>
              <a:t>Раз, два, три, четыре –</a:t>
            </a:r>
            <a:br>
              <a:rPr lang="ru-RU" sz="1600" dirty="0" smtClean="0">
                <a:latin typeface="Helvetica"/>
              </a:rPr>
            </a:br>
            <a:r>
              <a:rPr lang="ru-RU" sz="1600" dirty="0" smtClean="0">
                <a:latin typeface="Helvetica"/>
              </a:rPr>
              <a:t>Пол помыли мы в квартире.</a:t>
            </a:r>
            <a:br>
              <a:rPr lang="ru-RU" sz="1600" dirty="0" smtClean="0">
                <a:latin typeface="Helvetica"/>
              </a:rPr>
            </a:br>
            <a:r>
              <a:rPr lang="ru-RU" sz="1600" dirty="0" smtClean="0">
                <a:latin typeface="Helvetica"/>
              </a:rPr>
              <a:t>Пять, шесть, семь, восемь –</a:t>
            </a:r>
            <a:br>
              <a:rPr lang="ru-RU" sz="1600" dirty="0" smtClean="0">
                <a:latin typeface="Helvetica"/>
              </a:rPr>
            </a:br>
            <a:r>
              <a:rPr lang="ru-RU" sz="1600" dirty="0" smtClean="0">
                <a:latin typeface="Helvetica"/>
              </a:rPr>
              <a:t>Мы ковры пропылесосим.</a:t>
            </a:r>
            <a:endParaRPr lang="ru-RU" sz="1600" dirty="0">
              <a:latin typeface="Helvetica"/>
            </a:endParaRPr>
          </a:p>
        </p:txBody>
      </p:sp>
      <p:pic>
        <p:nvPicPr>
          <p:cNvPr id="24583" name="Picture 7" descr="C:\Users\home-pc\Desktop\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5200" y="2286000"/>
            <a:ext cx="1228725" cy="218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9" name="Picture 3" descr="C:\Users\home-pc\Desktop\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24600" y="1143000"/>
            <a:ext cx="13716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home-pc\Desktop\2024-01-24_12-47-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965803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905000" y="304800"/>
            <a:ext cx="6477000" cy="914400"/>
          </a:xfrm>
          <a:prstGeom prst="snip1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 smtClean="0">
                <a:solidFill>
                  <a:prstClr val="black"/>
                </a:solidFill>
              </a:rPr>
              <a:t>Республиканская акция «Моя семья» </a:t>
            </a:r>
          </a:p>
          <a:p>
            <a:pPr algn="ctr">
              <a:spcBef>
                <a:spcPct val="0"/>
              </a:spcBef>
            </a:pPr>
            <a:r>
              <a:rPr lang="ru-RU" sz="2400" b="1" dirty="0" smtClean="0">
                <a:solidFill>
                  <a:srgbClr val="FF0000"/>
                </a:solidFill>
              </a:rPr>
              <a:t>Самая трудолюбивая семья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2133600"/>
            <a:ext cx="487680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Семья – это труд, друг о друге забота,</a:t>
            </a:r>
            <a:br>
              <a:rPr lang="ru-RU" sz="2000" dirty="0" smtClean="0"/>
            </a:br>
            <a:r>
              <a:rPr lang="ru-RU" sz="2000" dirty="0" smtClean="0"/>
              <a:t>Семья – это много домашней работы.</a:t>
            </a:r>
            <a:br>
              <a:rPr lang="ru-RU" sz="2000" dirty="0" smtClean="0"/>
            </a:br>
            <a:r>
              <a:rPr lang="ru-RU" sz="2000" dirty="0" smtClean="0"/>
              <a:t>Семья – это важно! Семья – это сложно!</a:t>
            </a:r>
            <a:br>
              <a:rPr lang="ru-RU" sz="2000" dirty="0" smtClean="0"/>
            </a:br>
            <a:r>
              <a:rPr lang="ru-RU" sz="2000" dirty="0" smtClean="0"/>
              <a:t>Но счастливо жить одному невозможно!</a:t>
            </a:r>
            <a:endParaRPr lang="ru-RU" sz="2000" dirty="0"/>
          </a:p>
        </p:txBody>
      </p:sp>
      <p:pic>
        <p:nvPicPr>
          <p:cNvPr id="26626" name="Picture 2" descr="C:\Users\home-pc\Desktop\m2q7XcHFSI0000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676400"/>
            <a:ext cx="2503239" cy="3758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</TotalTime>
  <Words>218</Words>
  <Application>Microsoft Office PowerPoint</Application>
  <PresentationFormat>Экран (4:3)</PresentationFormat>
  <Paragraphs>39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Office Theme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home-pc</dc:creator>
  <cp:lastModifiedBy>Алексей</cp:lastModifiedBy>
  <cp:revision>24</cp:revision>
  <dcterms:created xsi:type="dcterms:W3CDTF">2024-01-24T09:15:17Z</dcterms:created>
  <dcterms:modified xsi:type="dcterms:W3CDTF">2024-01-24T13:42:08Z</dcterms:modified>
</cp:coreProperties>
</file>