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8" r:id="rId11"/>
    <p:sldId id="267" r:id="rId12"/>
    <p:sldId id="266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56" autoAdjust="0"/>
  </p:normalViewPr>
  <p:slideViewPr>
    <p:cSldViewPr snapToGrid="0">
      <p:cViewPr varScale="1">
        <p:scale>
          <a:sx n="94" d="100"/>
          <a:sy n="94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015BC-E7F5-48DB-BA62-C050F6750C54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A9A21-0D4B-4370-8E40-8225B2E6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6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A9A21-0D4B-4370-8E40-8225B2E6CA6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2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6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8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0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6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4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5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8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7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10D1F1D-4E2A-459B-BBB9-AF705C6F655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BED9D6E-7016-4271-B5E4-2F711543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78925D-F962-456B-A601-E0F5DE14B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3" r="23590"/>
          <a:stretch/>
        </p:blipFill>
        <p:spPr>
          <a:xfrm>
            <a:off x="660796" y="-221225"/>
            <a:ext cx="10111666" cy="70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8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2006917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3. </a:t>
            </a:r>
            <a:r>
              <a:rPr lang="ru-RU" sz="240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величина электрического тока называется не отпускающей? 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0D106D-7852-40B5-9A38-4A5A906F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904240"/>
            <a:ext cx="4150360" cy="41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2220277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4</a:t>
            </a:r>
            <a:r>
              <a:rPr lang="ru-RU" sz="2400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факторы влияют на степень поражения человека электрическим током?</a:t>
            </a:r>
            <a:r>
              <a:rPr lang="ru-RU" sz="2400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0D106D-7852-40B5-9A38-4A5A906F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904240"/>
            <a:ext cx="4150360" cy="41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1813877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5. </a:t>
            </a:r>
            <a:r>
              <a:rPr lang="ru-RU" sz="240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способы защиты от поражения электрическим током вы знаете?</a:t>
            </a:r>
            <a:r>
              <a:rPr lang="ru-RU" sz="2400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0D106D-7852-40B5-9A38-4A5A906F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904240"/>
            <a:ext cx="4150360" cy="41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86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1915477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6. </a:t>
            </a:r>
            <a:r>
              <a:rPr lang="ru-RU" sz="240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Какова схема действий при поражении электрическим током? </a:t>
            </a:r>
            <a:r>
              <a:rPr lang="ru-RU" sz="2400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0D106D-7852-40B5-9A38-4A5A906F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904240"/>
            <a:ext cx="4150360" cy="41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1915477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БЛИЦ - ОПРОС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BB4A6F-1ED9-48CD-A5BF-C6A0C822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491809"/>
            <a:ext cx="4289294" cy="35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9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62775" y="1196169"/>
            <a:ext cx="6560825" cy="1785532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B48863C-E5A3-4AB5-86F9-9D23B2FE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33680"/>
            <a:ext cx="11739880" cy="63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9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6402F6-0380-4158-89E7-45D9837E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66838"/>
            <a:ext cx="4410477" cy="359663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2535237"/>
          </a:xfrm>
        </p:spPr>
        <p:txBody>
          <a:bodyPr>
            <a:normAutofit fontScale="90000"/>
          </a:bodyPr>
          <a:lstStyle/>
          <a:p>
            <a:pPr algn="l" fontAlgn="base"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1.Начался пожар. Каковы ваши первоначальные действия?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Убежать;</a:t>
            </a:r>
            <a:br>
              <a:rPr lang="ru-RU" sz="2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Позвонить 01 и сообщить старшим;</a:t>
            </a:r>
            <a:br>
              <a:rPr lang="ru-RU" sz="2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3)Тушить самостоятельно</a:t>
            </a:r>
            <a:r>
              <a:rPr lang="ru-RU" sz="2800" b="0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240526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6402F6-0380-4158-89E7-45D9837E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66838"/>
            <a:ext cx="4410477" cy="359663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2535237"/>
          </a:xfrm>
        </p:spPr>
        <p:txBody>
          <a:bodyPr>
            <a:noAutofit/>
          </a:bodyPr>
          <a:lstStyle/>
          <a:p>
            <a:pPr marL="342900" lvl="0" indent="-342900" algn="l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не отравиться угарным газом необходимо…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Делать глубокие вдохи;</a:t>
            </a:r>
            <a:br>
              <a:rPr lang="ru-RU" sz="24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Дышать через влажную ткань и немедленно покинуть помещение;</a:t>
            </a:r>
            <a:br>
              <a:rPr lang="ru-RU" sz="24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Закрыть рот и нос руками. </a:t>
            </a:r>
            <a:endParaRPr lang="ru-RU" sz="2400" b="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7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6402F6-0380-4158-89E7-45D9837E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66838"/>
            <a:ext cx="4410477" cy="359663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3703637"/>
          </a:xfrm>
        </p:spPr>
        <p:txBody>
          <a:bodyPr>
            <a:noAutofit/>
          </a:bodyPr>
          <a:lstStyle/>
          <a:p>
            <a:pPr marL="342900" lvl="0" indent="-342900" algn="l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Источником воспламенения не может быть…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Искры электрооборудования;</a:t>
            </a:r>
            <a:br>
              <a:rPr lang="ru-RU" sz="24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Неосторожное обращение с огнем;</a:t>
            </a:r>
            <a:br>
              <a:rPr lang="ru-RU" sz="24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Нарушения норм и правил хранения пожароопасных материалов;</a:t>
            </a:r>
            <a:br>
              <a:rPr lang="ru-RU" sz="24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Хранение зеленых насаждений;</a:t>
            </a:r>
            <a:br>
              <a:rPr lang="ru-RU" sz="24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Курение в запрещенных местах.</a:t>
            </a:r>
            <a:endParaRPr lang="ru-RU" sz="2400" b="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4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6402F6-0380-4158-89E7-45D9837E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66838"/>
            <a:ext cx="4410477" cy="359663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2535237"/>
          </a:xfrm>
        </p:spPr>
        <p:txBody>
          <a:bodyPr>
            <a:noAutofit/>
          </a:bodyPr>
          <a:lstStyle/>
          <a:p>
            <a:pPr marL="342900" lvl="0" indent="-342900" algn="l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загорелась микроволновка… ваши действия…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Выбросить в мусоропровод;2) Залить водой;</a:t>
            </a:r>
            <a:br>
              <a:rPr lang="ru-RU" sz="24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Отключить от сети и накрыть плотным материалом.</a:t>
            </a:r>
            <a:endParaRPr lang="ru-RU" sz="2400" b="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1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6402F6-0380-4158-89E7-45D9837E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66838"/>
            <a:ext cx="4410477" cy="359663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2535237"/>
          </a:xfrm>
        </p:spPr>
        <p:txBody>
          <a:bodyPr>
            <a:normAutofit fontScale="90000"/>
          </a:bodyPr>
          <a:lstStyle/>
          <a:p>
            <a:pPr marL="342900" lvl="0" indent="-342900" algn="l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Какого инструктажа по пожарной безопасности не существует?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Вводный;</a:t>
            </a:r>
            <a:b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Первичный;</a:t>
            </a:r>
            <a:b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Вторичный;</a:t>
            </a:r>
            <a:br>
              <a:rPr lang="ru-RU" sz="24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Повторный;</a:t>
            </a:r>
            <a:b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Текущий.</a:t>
            </a:r>
            <a:endParaRPr lang="ru-RU" sz="2400" b="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4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6402F6-0380-4158-89E7-45D9837E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66838"/>
            <a:ext cx="4410477" cy="359663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2535237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  <a:tabLst>
                <a:tab pos="457200" algn="l"/>
              </a:tabLs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телефон пожарной службы…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02;</a:t>
            </a:r>
            <a:b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05;</a:t>
            </a:r>
            <a:b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01;</a:t>
            </a:r>
            <a:br>
              <a:rPr lang="ru-RU" sz="24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9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2306637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r>
              <a:rPr lang="ru-RU" sz="2400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электричество считается одним из самых опасных производственных факторов?</a:t>
            </a:r>
            <a:r>
              <a:rPr lang="ru-RU" sz="2400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0D106D-7852-40B5-9A38-4A5A906F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904240"/>
            <a:ext cx="4150360" cy="41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3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B79DBE-5015-41C8-BF80-7DFC8E97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80" y="1122363"/>
            <a:ext cx="6817360" cy="2306637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r>
              <a:rPr lang="ru-RU" sz="2400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i="1" dirty="0">
                <a:solidFill>
                  <a:srgbClr val="606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групп допуска по электрической безопасности вы знаете?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0D106D-7852-40B5-9A38-4A5A906F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904240"/>
            <a:ext cx="4150360" cy="41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3418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29</TotalTime>
  <Words>277</Words>
  <Application>Microsoft Office PowerPoint</Application>
  <PresentationFormat>Широкоэкранный</PresentationFormat>
  <Paragraphs>14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Базис</vt:lpstr>
      <vt:lpstr>Презентация PowerPoint</vt:lpstr>
      <vt:lpstr>1.Начался пожар. Каковы ваши первоначальные действия? 1) Убежать; 2) Позвонить 01 и сообщить старшим; 3)Тушить самостоятельно. </vt:lpstr>
      <vt:lpstr>Чтобы не отравиться угарным газом необходимо… 1) Делать глубокие вдохи; 2) Дышать через влажную ткань и немедленно покинуть помещение; 3) Закрыть рот и нос руками. </vt:lpstr>
      <vt:lpstr>Источником воспламенения не может быть… 1) Искры электрооборудования; 2) Неосторожное обращение с огнем; 3) Нарушения норм и правил хранения пожароопасных материалов; 4) Хранение зеленых насаждений; 5) Курение в запрещенных местах.</vt:lpstr>
      <vt:lpstr>Если загорелась микроволновка… ваши действия… 1) Выбросить в мусоропровод;2) Залить водой; 3) Отключить от сети и накрыть плотным материалом.</vt:lpstr>
      <vt:lpstr>Какого инструктажа по пожарной безопасности не существует? 1) Вводный; 2) Первичный; 3) Вторичный; 4) Повторный; 5) Текущий.</vt:lpstr>
      <vt:lpstr>Назовите телефон пожарной службы… 1) 02; 2) 05; 3) 01;  </vt:lpstr>
      <vt:lpstr>Вопрос 1. Почему электричество считается одним из самых опасных производственных факторов? </vt:lpstr>
      <vt:lpstr>Вопрос 2. Сколько групп допуска по электрической безопасности вы знаете? </vt:lpstr>
      <vt:lpstr> Вопрос 3. Какая величина электрического тока называется не отпускающей?  </vt:lpstr>
      <vt:lpstr>Вопрос 4. Какие факторы влияют на степень поражения человека электрическим током?  </vt:lpstr>
      <vt:lpstr>Вопрос 5. Какие способы защиты от поражения электрическим током вы знаете?  </vt:lpstr>
      <vt:lpstr>Вопрос 6. Какова схема действий при поражении электрическим током?  </vt:lpstr>
      <vt:lpstr>БЛИЦ - ОПРОС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SKAZKA 101</dc:creator>
  <cp:lastModifiedBy>SKAZKA 101</cp:lastModifiedBy>
  <cp:revision>1</cp:revision>
  <dcterms:created xsi:type="dcterms:W3CDTF">2026-04-23T12:55:59Z</dcterms:created>
  <dcterms:modified xsi:type="dcterms:W3CDTF">2026-04-23T13:25:50Z</dcterms:modified>
</cp:coreProperties>
</file>