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3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речи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2006уч.г.</c:v>
                </c:pt>
                <c:pt idx="1">
                  <c:v>2007уч.г</c:v>
                </c:pt>
                <c:pt idx="2">
                  <c:v>2008уч.г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4.3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2006уч.г.</c:v>
                </c:pt>
                <c:pt idx="1">
                  <c:v>2007уч.г</c:v>
                </c:pt>
                <c:pt idx="2">
                  <c:v>2008уч.г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3.2</c:v>
                </c:pt>
                <c:pt idx="1">
                  <c:v>4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088384"/>
        <c:axId val="69089920"/>
        <c:axId val="32287360"/>
      </c:bar3DChart>
      <c:catAx>
        <c:axId val="6908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69089920"/>
        <c:crosses val="autoZero"/>
        <c:auto val="1"/>
        <c:lblAlgn val="ctr"/>
        <c:lblOffset val="100"/>
        <c:noMultiLvlLbl val="0"/>
      </c:catAx>
      <c:valAx>
        <c:axId val="6908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088384"/>
        <c:crosses val="autoZero"/>
        <c:crossBetween val="between"/>
      </c:valAx>
      <c:serAx>
        <c:axId val="3228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6908992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12637"/>
            <a:ext cx="8229600" cy="275106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Развитие логического мышления детей старшего дошкольного возраста посредством дидактических игр  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         «логический дом»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 этой игры заключается в том, чтобы построить дом по логической цепочке. Каждая  картинка - кирпичик должна иметь определенную связь с предыдущей.</a:t>
            </a:r>
            <a:endParaRPr lang="ru-RU" sz="2000" dirty="0"/>
          </a:p>
        </p:txBody>
      </p:sp>
      <p:pic>
        <p:nvPicPr>
          <p:cNvPr id="4" name="Рисунок 3" descr="10112008(0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03" y="2643182"/>
            <a:ext cx="4953033" cy="3714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Лото «Мои любимые сказки»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речь детей, мышление, память.</a:t>
            </a:r>
          </a:p>
          <a:p>
            <a:pPr>
              <a:buNone/>
            </a:pPr>
            <a:r>
              <a:rPr lang="ru-RU" sz="2000" dirty="0" smtClean="0"/>
              <a:t>         Ребенку  необходимо по силуэту узнать персонажа сказки, назвать его и те сказки, в которых он встречается.</a:t>
            </a:r>
            <a:endParaRPr lang="ru-RU" sz="2000" dirty="0"/>
          </a:p>
        </p:txBody>
      </p:sp>
      <p:pic>
        <p:nvPicPr>
          <p:cNvPr id="4" name="Рисунок 3" descr="13112008(0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613" y="2786058"/>
            <a:ext cx="4953035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«Четвертый лишний»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образно-логическое мышление, умственные операции анализа и обобщения.</a:t>
            </a:r>
          </a:p>
          <a:p>
            <a:pPr>
              <a:buNone/>
            </a:pPr>
            <a:r>
              <a:rPr lang="ru-RU" sz="2000" dirty="0" smtClean="0"/>
              <a:t>        Ребенку показывается карточка с изображением четырех предметов, он должен определить какой предмет лишний и обосновать свой ответ.</a:t>
            </a:r>
            <a:endParaRPr lang="ru-RU" sz="2000" dirty="0"/>
          </a:p>
        </p:txBody>
      </p:sp>
      <p:pic>
        <p:nvPicPr>
          <p:cNvPr id="4" name="Рисунок 3" descr="13112008(00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43" y="3214686"/>
            <a:ext cx="4476781" cy="3357585"/>
          </a:xfrm>
          <a:prstGeom prst="rect">
            <a:avLst/>
          </a:prstGeom>
        </p:spPr>
      </p:pic>
      <p:pic>
        <p:nvPicPr>
          <p:cNvPr id="5" name="Рисунок 4" descr="16112008(0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20" y="3643314"/>
            <a:ext cx="3333773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      «Где чей дом?»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мышления, внимания и речи детей.</a:t>
            </a:r>
          </a:p>
          <a:p>
            <a:pPr>
              <a:buNone/>
            </a:pPr>
            <a:r>
              <a:rPr lang="ru-RU" sz="2000" dirty="0" smtClean="0"/>
              <a:t>        Играющий должен назвать животное, место его обитания, чем оно питается. Найти на большой картинке его место нахождение.</a:t>
            </a:r>
            <a:endParaRPr lang="ru-RU" sz="2000" dirty="0"/>
          </a:p>
        </p:txBody>
      </p:sp>
      <p:pic>
        <p:nvPicPr>
          <p:cNvPr id="4" name="Рисунок 3" descr="16112008(00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3929090" cy="3143272"/>
          </a:xfrm>
          <a:prstGeom prst="rect">
            <a:avLst/>
          </a:prstGeom>
        </p:spPr>
      </p:pic>
      <p:pic>
        <p:nvPicPr>
          <p:cNvPr id="5" name="Рисунок 4" descr="16112008(0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27111"/>
            <a:ext cx="4000528" cy="3130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Упражнение в схемах «Восстанови последовательность событий»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Закрепить понимание детей причинно-следственных отношений в живой и неживой природе.</a:t>
            </a:r>
            <a:endParaRPr lang="ru-RU" sz="2000" dirty="0"/>
          </a:p>
        </p:txBody>
      </p:sp>
      <p:pic>
        <p:nvPicPr>
          <p:cNvPr id="5" name="Рисунок 4" descr="16112008(0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286" y="2357430"/>
            <a:ext cx="5619791" cy="42148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«веселая логика»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мыслительных операций анализа и синтеза предметов сложной формы.</a:t>
            </a:r>
          </a:p>
          <a:p>
            <a:pPr>
              <a:buNone/>
            </a:pPr>
            <a:r>
              <a:rPr lang="ru-RU" sz="2000" dirty="0" smtClean="0"/>
              <a:t>           Ребенку необходимо найти те геометрические фигуры, из которых составлен предмет. </a:t>
            </a:r>
            <a:endParaRPr lang="ru-RU" sz="2000" dirty="0"/>
          </a:p>
        </p:txBody>
      </p:sp>
      <p:pic>
        <p:nvPicPr>
          <p:cNvPr id="4" name="Рисунок 3" descr="10112008(0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70" y="3000372"/>
            <a:ext cx="4095779" cy="3214710"/>
          </a:xfrm>
          <a:prstGeom prst="rect">
            <a:avLst/>
          </a:prstGeom>
        </p:spPr>
      </p:pic>
      <p:pic>
        <p:nvPicPr>
          <p:cNvPr id="5" name="Рисунок 4" descr="10112008(0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00372"/>
            <a:ext cx="3929090" cy="32147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Лото «занимательная           </a:t>
            </a:r>
            <a:br>
              <a:rPr lang="ru-RU" sz="3200" dirty="0" smtClean="0"/>
            </a:br>
            <a:r>
              <a:rPr lang="ru-RU" sz="3200" dirty="0" smtClean="0"/>
              <a:t>                    математика»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Закрепление знаний цифр и счета. </a:t>
            </a:r>
            <a:endParaRPr lang="ru-RU" sz="2000" dirty="0"/>
          </a:p>
        </p:txBody>
      </p:sp>
      <p:pic>
        <p:nvPicPr>
          <p:cNvPr id="4" name="Рисунок 3" descr="10112008(0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12263"/>
            <a:ext cx="5572164" cy="41791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развивающая игра</a:t>
            </a:r>
            <a:br>
              <a:rPr lang="ru-RU" sz="3600" dirty="0" smtClean="0"/>
            </a:br>
            <a:r>
              <a:rPr lang="ru-RU" sz="3600" dirty="0" smtClean="0"/>
              <a:t>               «логика  и   счет»                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Дети самостоятельно могут проверить свои знания в счете до 10, в знании цифр и цвета, соотносить количество предметов с соответствующей цифрой.</a:t>
            </a:r>
            <a:endParaRPr lang="ru-RU" sz="2000" dirty="0"/>
          </a:p>
        </p:txBody>
      </p:sp>
      <p:pic>
        <p:nvPicPr>
          <p:cNvPr id="4" name="Рисунок 3" descr="13112008(00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7993" y="3265287"/>
            <a:ext cx="3833839" cy="2875379"/>
          </a:xfrm>
          <a:prstGeom prst="rect">
            <a:avLst/>
          </a:prstGeom>
        </p:spPr>
      </p:pic>
      <p:pic>
        <p:nvPicPr>
          <p:cNvPr id="5" name="Рисунок 4" descr="13112008(00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429000"/>
            <a:ext cx="3786215" cy="30718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Игра-головоломка «</a:t>
            </a:r>
            <a:r>
              <a:rPr lang="ru-RU" sz="3200" dirty="0" err="1" smtClean="0"/>
              <a:t>танграм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воображения, конструктивного мышления, сообразительности. </a:t>
            </a:r>
          </a:p>
          <a:p>
            <a:pPr>
              <a:buNone/>
            </a:pPr>
            <a:r>
              <a:rPr lang="ru-RU" sz="2000" dirty="0" smtClean="0"/>
              <a:t>        Ребенку надо создать на плоскости силуэты предметов по образцу или замыслу.</a:t>
            </a:r>
            <a:endParaRPr lang="ru-RU" sz="2000" dirty="0"/>
          </a:p>
        </p:txBody>
      </p:sp>
      <p:pic>
        <p:nvPicPr>
          <p:cNvPr id="4" name="Рисунок 3" descr="10112008(00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362" y="2714620"/>
            <a:ext cx="5048286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Игра-головоломка «волшебный </a:t>
            </a:r>
            <a:br>
              <a:rPr lang="ru-RU" sz="2800" dirty="0" smtClean="0"/>
            </a:br>
            <a:r>
              <a:rPr lang="ru-RU" sz="2800" dirty="0" smtClean="0"/>
              <a:t>                         круг»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Игра-головоломка «Волшебный круг» дает возможность создать силуэты человека, животного, рыб, птиц, предметов обихода.</a:t>
            </a:r>
            <a:endParaRPr lang="ru-RU" sz="2000" dirty="0"/>
          </a:p>
        </p:txBody>
      </p:sp>
      <p:pic>
        <p:nvPicPr>
          <p:cNvPr id="4" name="Рисунок 3" descr="10112008(00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112" y="2571744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</a:t>
            </a:r>
            <a:r>
              <a:rPr lang="ru-RU" sz="3200" dirty="0" smtClean="0"/>
              <a:t>цели  и  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Цель:</a:t>
            </a:r>
            <a:r>
              <a:rPr lang="ru-RU" sz="2000" dirty="0" smtClean="0"/>
              <a:t> Проанализировать развитие логического мышления детей старшего дошкольного возраста посредством дидактических игр.</a:t>
            </a:r>
          </a:p>
          <a:p>
            <a:r>
              <a:rPr lang="ru-RU" sz="2000" u="sng" dirty="0" smtClean="0"/>
              <a:t>Задачи</a:t>
            </a:r>
            <a:r>
              <a:rPr lang="ru-RU" sz="2000" dirty="0" smtClean="0"/>
              <a:t>: 1. Изучить психологию мышления детей старшего дошкольного возраста.</a:t>
            </a:r>
          </a:p>
          <a:p>
            <a:pPr>
              <a:buNone/>
            </a:pPr>
            <a:r>
              <a:rPr lang="ru-RU" sz="2000" dirty="0" smtClean="0"/>
              <a:t>                 2. Рассмотреть дидактическую игру как средство развития логического мышления детей.</a:t>
            </a:r>
          </a:p>
          <a:p>
            <a:pPr>
              <a:buNone/>
            </a:pPr>
            <a:r>
              <a:rPr lang="ru-RU" sz="2000" dirty="0" smtClean="0"/>
              <a:t>                 3. Исследовать на практике возможности развития логического мышления в процессе дидактической игры.</a:t>
            </a:r>
          </a:p>
          <a:p>
            <a:pPr>
              <a:buNone/>
            </a:pPr>
            <a:r>
              <a:rPr lang="ru-RU" sz="2000" dirty="0" smtClean="0"/>
              <a:t>                  4. Разработать практические рекомендации для педагогов и родителей.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Игры с счетными палочками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Формирование геометрических представлений, развивать пространственное воображение детей.</a:t>
            </a:r>
            <a:endParaRPr lang="ru-RU" sz="2000" dirty="0"/>
          </a:p>
        </p:txBody>
      </p:sp>
      <p:pic>
        <p:nvPicPr>
          <p:cNvPr id="4" name="Рисунок 3" descr="10112008(00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96" y="3071810"/>
            <a:ext cx="4048154" cy="3036116"/>
          </a:xfrm>
          <a:prstGeom prst="rect">
            <a:avLst/>
          </a:prstGeom>
        </p:spPr>
      </p:pic>
      <p:pic>
        <p:nvPicPr>
          <p:cNvPr id="5" name="Рисунок 4" descr="10112008(00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309" y="2500306"/>
            <a:ext cx="4095778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3200" dirty="0" smtClean="0"/>
              <a:t>Игры с счетными палочками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Детям  дают задание: Построить два треугольника из пяти палочек.  Построить два квадрата из семи палочек.</a:t>
            </a:r>
            <a:endParaRPr lang="ru-RU" sz="2000" dirty="0"/>
          </a:p>
        </p:txBody>
      </p:sp>
      <p:pic>
        <p:nvPicPr>
          <p:cNvPr id="4" name="Рисунок 3" descr="10112008(00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12264"/>
            <a:ext cx="3071834" cy="2031116"/>
          </a:xfrm>
          <a:prstGeom prst="rect">
            <a:avLst/>
          </a:prstGeom>
        </p:spPr>
      </p:pic>
      <p:pic>
        <p:nvPicPr>
          <p:cNvPr id="5" name="Рисунок 4" descr="10112008(00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12264"/>
            <a:ext cx="2928958" cy="2031116"/>
          </a:xfrm>
          <a:prstGeom prst="rect">
            <a:avLst/>
          </a:prstGeom>
        </p:spPr>
      </p:pic>
      <p:pic>
        <p:nvPicPr>
          <p:cNvPr id="6" name="Рисунок 5" descr="13112008(0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6352" y="4286256"/>
            <a:ext cx="3398722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Конструкторы,  </a:t>
            </a:r>
            <a:r>
              <a:rPr lang="ru-RU" sz="3200" dirty="0" err="1" smtClean="0"/>
              <a:t>пазлы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мышление, воображение, умение из множества мелких деталей создавать единый образ.</a:t>
            </a:r>
            <a:endParaRPr lang="ru-RU" sz="2000" dirty="0"/>
          </a:p>
        </p:txBody>
      </p:sp>
      <p:pic>
        <p:nvPicPr>
          <p:cNvPr id="4" name="Рисунок 3" descr="10112008(0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12264"/>
            <a:ext cx="3143272" cy="2633472"/>
          </a:xfrm>
          <a:prstGeom prst="rect">
            <a:avLst/>
          </a:prstGeom>
        </p:spPr>
      </p:pic>
      <p:pic>
        <p:nvPicPr>
          <p:cNvPr id="5" name="Рисунок 4" descr="10112008(0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1" y="2786058"/>
            <a:ext cx="4762533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Работа  с  родителями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родителей с содержанием работы по программе.</a:t>
            </a:r>
          </a:p>
          <a:p>
            <a:r>
              <a:rPr lang="ru-RU" sz="2000" dirty="0" smtClean="0"/>
              <a:t> Разработка консультаций для родителей по данной теме.</a:t>
            </a:r>
          </a:p>
          <a:p>
            <a:r>
              <a:rPr lang="ru-RU" sz="2000" dirty="0" smtClean="0"/>
              <a:t> Привлечение родителей к изготовлению наглядного материала (подбор иллюстраций).</a:t>
            </a:r>
          </a:p>
          <a:p>
            <a:r>
              <a:rPr lang="ru-RU" sz="2000" dirty="0" smtClean="0"/>
              <a:t>Рекомендации для родителей по использованию литературы.</a:t>
            </a:r>
            <a:endParaRPr lang="ru-RU" sz="2000" dirty="0"/>
          </a:p>
        </p:txBody>
      </p:sp>
      <p:pic>
        <p:nvPicPr>
          <p:cNvPr id="4" name="Рисунок 3" descr="13112008(0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71876"/>
            <a:ext cx="3970226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Диагностика  знаний  детей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Из данной диаграммы видно, что применение дидактических игр и дидактического материала дает положительный результат.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1397000"/>
          <a:ext cx="6905652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r>
              <a:rPr lang="ru-RU" sz="2000" dirty="0" smtClean="0"/>
              <a:t>    Дидактическая игра одна из форм развития логического мышления. В процессе игры разнообразные умственные процессы активизируются и принимают произвольный характер.</a:t>
            </a:r>
          </a:p>
          <a:p>
            <a:r>
              <a:rPr lang="ru-RU" sz="2000" dirty="0" smtClean="0"/>
              <a:t>    Применение дидактических игр повышает эффективность педагогического процесса, кроме того, они способны развитию памяти, мышления, внимания, воображения у детей, оказывая огромное влияние на умственное развитие ребенка.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r>
              <a:rPr lang="ru-RU" sz="3200" dirty="0" smtClean="0"/>
              <a:t>Актуальность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Именно с логического мышления начинается формирование мировоззрения ребенка.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Также развиваются такие качества как: любознательность, сообразительность, смекалка, наблюдательность, самостоятельность, память,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Развивается речь ребенка, так как он высказывается посредством слова.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Овладение логическими формами мышления в дошкольном возрасте способствует развитию умственных способностей, что необходимо для успешного  перехода детей к школьному обучению.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Выделяют три вида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Предметно- действенное мышление – 2,5-3 года, является ведущим до 4-5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Наглядно-образное мышление – с 3,5- 4 лет, ведущее  до 6-6,5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Словесно-логическое мышление – формируется в 5,5 – 6 лет, становится ведущим с 7-8 лет и остается основной формой мышления у большинства взрослых людей. </a:t>
            </a:r>
            <a:endParaRPr lang="ru-RU" sz="2000" dirty="0"/>
          </a:p>
        </p:txBody>
      </p:sp>
      <p:pic>
        <p:nvPicPr>
          <p:cNvPr id="4" name="Рисунок 3" descr="10112008(0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4909" y="3821909"/>
            <a:ext cx="3143272" cy="2643206"/>
          </a:xfrm>
          <a:prstGeom prst="rect">
            <a:avLst/>
          </a:prstGeom>
        </p:spPr>
      </p:pic>
      <p:pic>
        <p:nvPicPr>
          <p:cNvPr id="5" name="Рисунок 4" descr="13112008(00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876"/>
            <a:ext cx="3643338" cy="3143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Формы 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Основными формами мышления являются понятие, суждение и умозаключение.</a:t>
            </a:r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b="1" u="sng" dirty="0" smtClean="0"/>
              <a:t>Суждение </a:t>
            </a:r>
            <a:r>
              <a:rPr lang="ru-RU" sz="2000" dirty="0" smtClean="0"/>
              <a:t>– истинное и ложное</a:t>
            </a:r>
          </a:p>
          <a:p>
            <a:pPr>
              <a:buNone/>
            </a:pPr>
            <a:r>
              <a:rPr lang="ru-RU" sz="2000" dirty="0" smtClean="0"/>
              <a:t>                        - общее, частное и единичное</a:t>
            </a:r>
          </a:p>
          <a:p>
            <a:pPr>
              <a:buNone/>
            </a:pPr>
            <a:r>
              <a:rPr lang="ru-RU" sz="2000" dirty="0" smtClean="0"/>
              <a:t>                        - утвердительное и отрицательное;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b="1" u="sng" dirty="0" smtClean="0"/>
              <a:t>Понятие</a:t>
            </a:r>
            <a:r>
              <a:rPr lang="ru-RU" sz="2000" dirty="0" smtClean="0"/>
              <a:t> – житейское</a:t>
            </a:r>
          </a:p>
          <a:p>
            <a:pPr>
              <a:buNone/>
            </a:pPr>
            <a:r>
              <a:rPr lang="ru-RU" sz="2000" dirty="0" smtClean="0"/>
              <a:t>                       - научное;</a:t>
            </a:r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u="sng" dirty="0" smtClean="0"/>
              <a:t>Умозаключение</a:t>
            </a:r>
            <a:r>
              <a:rPr lang="ru-RU" sz="2000" dirty="0" smtClean="0"/>
              <a:t> – индуктивное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- дедуктивное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 - умозаключение по аналогии.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Мыслительные операции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Мышление – очень сложный процесс, включающий несколько видов психической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Анализ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Синтез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Абстрагирование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Конкретизация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Классификация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13112008(00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3274" y="2461527"/>
            <a:ext cx="4437715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Логическое мышление и</a:t>
            </a:r>
            <a:br>
              <a:rPr lang="ru-RU" sz="2800" dirty="0" smtClean="0"/>
            </a:br>
            <a:r>
              <a:rPr lang="ru-RU" sz="2800" dirty="0" smtClean="0"/>
              <a:t>                        дидактическая игра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Логическое мышление – это система навыков, позволяющая выражать мысли в ясной и отчетливой форме, а главное понимать суть вещей, происходящих процессов.</a:t>
            </a:r>
          </a:p>
          <a:p>
            <a:r>
              <a:rPr lang="ru-RU" sz="2000" dirty="0" smtClean="0"/>
              <a:t>    Лучше всего привычку логично думать прививать ребенку с дошкольного возраста, но не предлагая ему готовый ответ на заданный вопрос, а давая возможность найти решение самому. В этом поможет дидактическая игра.</a:t>
            </a:r>
          </a:p>
          <a:p>
            <a:r>
              <a:rPr lang="ru-RU" sz="2000" dirty="0" smtClean="0"/>
              <a:t>    Дидактическая игра делает процесс обучения легким, занимательным. Та или иная умственная задача, заключенная в игру, решается в ходе доступной и привлекательной для детей деятельности.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Средства развивающие логическое</a:t>
            </a:r>
            <a:br>
              <a:rPr lang="ru-RU" sz="2800" dirty="0" smtClean="0"/>
            </a:br>
            <a:r>
              <a:rPr lang="ru-RU" sz="2800" dirty="0" smtClean="0"/>
              <a:t>                          мышление       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«Неправильные» сказки.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Развивающая среда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группе создана развивающая среда, выделен специальный стеллаж с наличием дидактических игр по развитию логического мышления.</a:t>
            </a:r>
            <a:endParaRPr lang="ru-RU" sz="2000" dirty="0"/>
          </a:p>
        </p:txBody>
      </p:sp>
      <p:pic>
        <p:nvPicPr>
          <p:cNvPr id="5" name="Рисунок 4" descr="13112008(00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3141" y="2607463"/>
            <a:ext cx="4429156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</TotalTime>
  <Words>943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Развитие логического мышления детей старшего дошкольного возраста посредством дидактических игр   </vt:lpstr>
      <vt:lpstr>       цели  и  задачи</vt:lpstr>
      <vt:lpstr>            Актуальность</vt:lpstr>
      <vt:lpstr>Выделяют три вида мышления</vt:lpstr>
      <vt:lpstr>    Формы  мышления</vt:lpstr>
      <vt:lpstr>     Мыслительные операции</vt:lpstr>
      <vt:lpstr>Логическое мышление и                         дидактическая игра</vt:lpstr>
      <vt:lpstr>Средства развивающие логическое                           мышление           </vt:lpstr>
      <vt:lpstr>          Развивающая среда </vt:lpstr>
      <vt:lpstr>Дидактическая игра                   «логический дом»</vt:lpstr>
      <vt:lpstr>Лото «Мои любимые сказки»</vt:lpstr>
      <vt:lpstr>Дидактическая игра          «Четвертый лишний»</vt:lpstr>
      <vt:lpstr>        Дидактическая игра                      «Где чей дом?»</vt:lpstr>
      <vt:lpstr>Упражнение в схемах «Восстанови последовательность событий»</vt:lpstr>
      <vt:lpstr>Дидактическая игра                «веселая логика»</vt:lpstr>
      <vt:lpstr>Лото «занимательная                                математика»</vt:lpstr>
      <vt:lpstr>  развивающая игра                «логика  и   счет»                    </vt:lpstr>
      <vt:lpstr>Игра-головоломка «танграм»</vt:lpstr>
      <vt:lpstr>Игра-головоломка «волшебный                           круг»</vt:lpstr>
      <vt:lpstr>  Игры с счетными палочками</vt:lpstr>
      <vt:lpstr>    Игры с счетными палочками </vt:lpstr>
      <vt:lpstr>     Конструкторы,  пазлы</vt:lpstr>
      <vt:lpstr>    Работа  с  родителями</vt:lpstr>
      <vt:lpstr> Диагностика  знаний  детей</vt:lpstr>
      <vt:lpstr>        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детей старшего дошкольного возраста посредством дидактических игр</dc:title>
  <dc:creator>Admin</dc:creator>
  <cp:lastModifiedBy>User</cp:lastModifiedBy>
  <cp:revision>26</cp:revision>
  <dcterms:created xsi:type="dcterms:W3CDTF">2008-11-19T05:55:37Z</dcterms:created>
  <dcterms:modified xsi:type="dcterms:W3CDTF">2021-06-20T12:24:49Z</dcterms:modified>
</cp:coreProperties>
</file>