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obster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bster-regular.fnt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2be6048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2be6048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2be6048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2be6048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2be60486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2be60486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2be60486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2be60486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79325"/>
            <a:ext cx="8898300" cy="13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Моя дружная семья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1300"/>
            <a:ext cx="85206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Смолина Анастасия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детский сад №10 “Сказка”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Группа “Зайчата”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Воспитатель Киселева Наталья Валентиновна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066625" y="1629475"/>
            <a:ext cx="4194300" cy="28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Здравствуйте, меня зовут Настя.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Я люблю играть, развиваться. Посещаю детский садик. Занимаюсь в спортивной секции гимнастикой и изучаю английский язык.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Я очень люблю свою семью!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235103">
            <a:off x="1065599" y="600463"/>
            <a:ext cx="2869676" cy="39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0" y="1261075"/>
            <a:ext cx="35094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Это моя мама Аня. Она очень хорошая, заботливая и любит меня.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Мама работает “менеджером по персоналу” в компании “Додо Пицца” и домохозяйкой.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Мама любит готовить и каждые выходные дни балует нас разными вкусняшками.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4243">
            <a:off x="1129481" y="652494"/>
            <a:ext cx="3310461" cy="38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392500" y="1459475"/>
            <a:ext cx="3589500" cy="29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Это мой папа Серёжа. Он очень заботливый и самый лучший папа на свете.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Папа работает оператором на заводе “Юрма”.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С папой очень весело и замечательно проводим вечера после садика.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0886">
            <a:off x="1170899" y="661562"/>
            <a:ext cx="3086425" cy="382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67099">
            <a:off x="394973" y="1888496"/>
            <a:ext cx="2935201" cy="293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05296">
            <a:off x="5433829" y="2080128"/>
            <a:ext cx="3374565" cy="255192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369750" y="198225"/>
            <a:ext cx="62628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</a:t>
            </a: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Это наша дружная семья! </a:t>
            </a:r>
            <a:endParaRPr sz="3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Папа, мама , я!</a:t>
            </a:r>
            <a:endParaRPr sz="3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Мы очень любим друг друга</a:t>
            </a:r>
            <a:endParaRPr sz="3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