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A11A079-32A4-4CC3-97A9-E684D06B791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71AABC3-8485-4BBD-BAB3-1436703B2452}" type="datetimeFigureOut">
              <a:rPr lang="ru-RU" smtClean="0"/>
              <a:t>07.04.2019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Народные пляски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459517" cy="37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312368" cy="37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8920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6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800"/>
            <a:ext cx="7991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812261" cy="422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3984"/>
            <a:ext cx="7866487" cy="503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5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6" y="1052736"/>
            <a:ext cx="76797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2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Русские народные пляски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4721"/>
            <a:ext cx="4536504" cy="42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ХОРОВОД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95500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Камаринская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Слово «камаринская (песня, пляска)» произошло от словосочетания «камаринский мужик</a:t>
            </a:r>
            <a:r>
              <a:rPr lang="ru-RU" dirty="0" smtClean="0"/>
              <a:t>». Произошло </a:t>
            </a:r>
            <a:r>
              <a:rPr lang="ru-RU" dirty="0"/>
              <a:t>от слов </a:t>
            </a:r>
            <a:r>
              <a:rPr lang="ru-RU" i="1" dirty="0" err="1" smtClean="0"/>
              <a:t>каморник</a:t>
            </a:r>
            <a:r>
              <a:rPr lang="ru-RU" dirty="0" smtClean="0"/>
              <a:t>. </a:t>
            </a:r>
            <a:r>
              <a:rPr lang="ru-RU" dirty="0"/>
              <a:t>Так на </a:t>
            </a:r>
            <a:r>
              <a:rPr lang="ru-RU" dirty="0" err="1"/>
              <a:t>Северщине</a:t>
            </a:r>
            <a:r>
              <a:rPr lang="ru-RU" dirty="0"/>
              <a:t> называли людей, не имевших своих домов и живших в чужих избах и каморах.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392488" cy="331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Камаринская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Популярная русская народная удалая пляска, главным образом мужская, представляющая собой удалой </a:t>
            </a:r>
            <a:r>
              <a:rPr lang="ru-RU" dirty="0" smtClean="0"/>
              <a:t>перепляс.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4680520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Барыня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При парном исполнении танцор и танцовщица танцуют попеременно (перепляс), как бы соревнуясь между собой. В основе танца лежал </a:t>
            </a:r>
            <a:r>
              <a:rPr lang="ru-RU" dirty="0" smtClean="0"/>
              <a:t>спор </a:t>
            </a:r>
            <a:r>
              <a:rPr lang="ru-RU" dirty="0"/>
              <a:t>между </a:t>
            </a:r>
            <a:r>
              <a:rPr lang="ru-RU" dirty="0" smtClean="0"/>
              <a:t>барыней и мужиком-крестьянином.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59381"/>
            <a:ext cx="6665895" cy="37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lang="ru-RU">
                <a:solidFill>
                  <a:srgbClr val="002060"/>
                </a:solidFill>
              </a:rPr>
              <a:t>Б</a:t>
            </a:r>
            <a:r>
              <a:rPr b="1" dirty="0" lang="ru-RU" smtClean="0">
                <a:solidFill>
                  <a:srgbClr val="002060"/>
                </a:solidFill>
              </a:rPr>
              <a:t>арыня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lang="ru-RU" smtClean="0"/>
              <a:t>Барыня- величавая,</a:t>
            </a:r>
          </a:p>
          <a:p>
            <a:r>
              <a:rPr dirty="0" lang="ru-RU" smtClean="0"/>
              <a:t>Мужик – ловкий и удалой</a:t>
            </a:r>
            <a:endParaRPr dirty="0" lang="ru-RU"/>
          </a:p>
        </p:txBody>
      </p:sp>
      <p:pic>
        <p:nvPicPr>
          <p:cNvPr id="7171" name="Picture 3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41698"/>
            <a:ext cx="295261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/>
        </p:blipFill>
        <p:spPr bwMode="auto">
          <a:xfrm>
            <a:off x="251520" y="3298349"/>
            <a:ext cx="2118022" cy="303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/>
          <a:stretch/>
        </p:blipFill>
        <p:spPr bwMode="auto">
          <a:xfrm>
            <a:off x="2627783" y="3298349"/>
            <a:ext cx="2573147" cy="303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750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Кадриль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Исполняется двумя или четырьмя парами, расположенными в углах прямоугольника </a:t>
            </a:r>
            <a:r>
              <a:rPr lang="ru-RU" dirty="0" smtClean="0"/>
              <a:t>друг </a:t>
            </a:r>
            <a:r>
              <a:rPr lang="ru-RU" dirty="0"/>
              <a:t>против друга. Своё название получил из-за квадратного построения танцующих </a:t>
            </a:r>
            <a:r>
              <a:rPr lang="ru-RU" dirty="0" smtClean="0"/>
              <a:t>пар.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5112568" cy="332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Кадриль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Одна из разновидностей Кадрили — народные танцы </a:t>
            </a:r>
            <a:r>
              <a:rPr lang="ru-RU" i="1" dirty="0" err="1"/>
              <a:t>шестёра</a:t>
            </a:r>
            <a:r>
              <a:rPr lang="ru-RU" i="1" dirty="0"/>
              <a:t>, </a:t>
            </a:r>
            <a:r>
              <a:rPr lang="ru-RU" i="1" dirty="0" err="1"/>
              <a:t>восьмёра</a:t>
            </a:r>
            <a:r>
              <a:rPr lang="ru-RU" i="1" dirty="0"/>
              <a:t>, </a:t>
            </a:r>
            <a:r>
              <a:rPr lang="ru-RU" i="1" dirty="0" err="1"/>
              <a:t>четвёра</a:t>
            </a:r>
            <a:r>
              <a:rPr lang="ru-RU" dirty="0"/>
              <a:t>, распространённые на Урале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832648" cy="386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</TotalTime>
  <Words>83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Народные пляски</vt:lpstr>
      <vt:lpstr>Русские народные пляски</vt:lpstr>
      <vt:lpstr>ХОРОВОД</vt:lpstr>
      <vt:lpstr>Камаринская</vt:lpstr>
      <vt:lpstr>Камаринская</vt:lpstr>
      <vt:lpstr>Барыня</vt:lpstr>
      <vt:lpstr>Барыня</vt:lpstr>
      <vt:lpstr>Кадриль</vt:lpstr>
      <vt:lpstr>Кадриль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пляски</dc:title>
  <dc:creator>Пользователь Windows</dc:creator>
  <cp:lastModifiedBy>Пользователь Windows</cp:lastModifiedBy>
  <cp:revision>6</cp:revision>
  <dcterms:created xsi:type="dcterms:W3CDTF">2019-04-07T17:51:56Z</dcterms:created>
  <dcterms:modified xsi:type="dcterms:W3CDTF">2019-04-07T18:48:31Z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2431455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