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FC7CC-8A7F-491D-8DAE-8CB136716C8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E77E10-7877-4961-8D20-85C6E8EBEF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05" y="-50951"/>
            <a:ext cx="9374425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47783" y="2204864"/>
            <a:ext cx="4217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Bad Script" panose="02000000000000000000" pitchFamily="2" charset="0"/>
              </a:rPr>
              <a:t>Маму очень я люблю</a:t>
            </a:r>
            <a:r>
              <a:rPr lang="ru-RU" sz="2800" b="1" dirty="0" smtClean="0">
                <a:latin typeface="Bad Script" panose="02000000000000000000" pitchFamily="2" charset="0"/>
              </a:rPr>
              <a:t>.</a:t>
            </a:r>
          </a:p>
          <a:p>
            <a:r>
              <a:rPr lang="ru-RU" sz="2800" b="1" dirty="0">
                <a:latin typeface="Bad Script" panose="02000000000000000000" pitchFamily="2" charset="0"/>
              </a:rPr>
              <a:t> Папу тоже я люблю</a:t>
            </a:r>
            <a:r>
              <a:rPr lang="ru-RU" sz="2800" b="1" dirty="0" smtClean="0">
                <a:latin typeface="Bad Script" panose="02000000000000000000" pitchFamily="2" charset="0"/>
              </a:rPr>
              <a:t>.</a:t>
            </a:r>
          </a:p>
          <a:p>
            <a:r>
              <a:rPr lang="ru-RU" sz="2800" b="1" dirty="0">
                <a:latin typeface="Bad Script" panose="02000000000000000000" pitchFamily="2" charset="0"/>
              </a:rPr>
              <a:t> Мама мне печет коврижки, 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Папа</a:t>
            </a:r>
            <a:r>
              <a:rPr lang="ru-RU" sz="2800" b="1" dirty="0">
                <a:latin typeface="Bad Script" panose="02000000000000000000" pitchFamily="2" charset="0"/>
              </a:rPr>
              <a:t> мне читает книжки. 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Папа</a:t>
            </a:r>
            <a:r>
              <a:rPr lang="ru-RU" sz="2800" b="1" dirty="0">
                <a:latin typeface="Bad Script" panose="02000000000000000000" pitchFamily="2" charset="0"/>
              </a:rPr>
              <a:t>, мамочка и </a:t>
            </a:r>
            <a:r>
              <a:rPr lang="ru-RU" sz="2800" b="1" dirty="0" smtClean="0">
                <a:latin typeface="Bad Script" panose="02000000000000000000" pitchFamily="2" charset="0"/>
              </a:rPr>
              <a:t>я – </a:t>
            </a:r>
          </a:p>
          <a:p>
            <a:r>
              <a:rPr lang="ru-RU" sz="2800" b="1" dirty="0" smtClean="0">
                <a:latin typeface="Bad Script" panose="02000000000000000000" pitchFamily="2" charset="0"/>
              </a:rPr>
              <a:t>Наша </a:t>
            </a:r>
            <a:r>
              <a:rPr lang="ru-RU" sz="2800" b="1" dirty="0">
                <a:latin typeface="Bad Script" panose="02000000000000000000" pitchFamily="2" charset="0"/>
              </a:rPr>
              <a:t>дружная семья!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9579" y="-50951"/>
            <a:ext cx="9011454" cy="137326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0889"/>
            <a:ext cx="3672408" cy="5510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377" y="151620"/>
            <a:ext cx="786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Республиканская акция «Моя семья»</a:t>
            </a:r>
          </a:p>
          <a:p>
            <a:pPr algn="ctr"/>
            <a:r>
              <a:rPr lang="ru-RU" sz="1400" dirty="0" smtClean="0"/>
              <a:t>Номинация: «Наша дружная семья»</a:t>
            </a:r>
          </a:p>
          <a:p>
            <a:pPr algn="ctr"/>
            <a:r>
              <a:rPr lang="ru-RU" sz="1400" dirty="0" smtClean="0"/>
              <a:t>Участник акции: </a:t>
            </a:r>
            <a:r>
              <a:rPr lang="ru-RU" sz="1400" dirty="0" err="1" smtClean="0"/>
              <a:t>Тюменева</a:t>
            </a:r>
            <a:r>
              <a:rPr lang="ru-RU" sz="1400" dirty="0" smtClean="0"/>
              <a:t> София, </a:t>
            </a:r>
          </a:p>
          <a:p>
            <a:pPr algn="ctr"/>
            <a:r>
              <a:rPr lang="ru-RU" sz="1400" dirty="0" smtClean="0"/>
              <a:t>Воспитанница МБДОУ «Детский сад «Сказка» города Алатыря Чувашской Республики»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62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" y="-9309"/>
            <a:ext cx="9374425" cy="695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506" y="116632"/>
            <a:ext cx="38924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Bad Script" panose="02000000000000000000" pitchFamily="2" charset="0"/>
              </a:rPr>
              <a:t>Я и бабушку люблю, 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Я</a:t>
            </a:r>
            <a:r>
              <a:rPr lang="ru-RU" sz="2800" b="1" dirty="0">
                <a:latin typeface="Bad Script" panose="02000000000000000000" pitchFamily="2" charset="0"/>
              </a:rPr>
              <a:t> и дедушку люблю</a:t>
            </a:r>
            <a:r>
              <a:rPr lang="ru-RU" sz="2800" b="1" dirty="0" smtClean="0">
                <a:latin typeface="Bad Script" panose="02000000000000000000" pitchFamily="2" charset="0"/>
              </a:rPr>
              <a:t>.</a:t>
            </a:r>
          </a:p>
          <a:p>
            <a:r>
              <a:rPr lang="ru-RU" sz="2800" b="1" dirty="0">
                <a:latin typeface="Bad Script" panose="02000000000000000000" pitchFamily="2" charset="0"/>
              </a:rPr>
              <a:t> Я всегда им помогаю, 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Пол </a:t>
            </a:r>
            <a:r>
              <a:rPr lang="ru-RU" sz="2800" b="1" dirty="0">
                <a:latin typeface="Bad Script" panose="02000000000000000000" pitchFamily="2" charset="0"/>
              </a:rPr>
              <a:t>мету и пыль стираю. 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Мама</a:t>
            </a:r>
            <a:r>
              <a:rPr lang="ru-RU" sz="2800" b="1" dirty="0">
                <a:latin typeface="Bad Script" panose="02000000000000000000" pitchFamily="2" charset="0"/>
              </a:rPr>
              <a:t>, папа, дед и я, 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Да </a:t>
            </a:r>
            <a:r>
              <a:rPr lang="ru-RU" sz="2800" b="1" dirty="0">
                <a:latin typeface="Bad Script" panose="02000000000000000000" pitchFamily="2" charset="0"/>
              </a:rPr>
              <a:t>и бабушка моя– </a:t>
            </a:r>
            <a:endParaRPr lang="ru-RU" sz="2800" b="1" dirty="0" smtClean="0">
              <a:latin typeface="Bad Script" panose="02000000000000000000" pitchFamily="2" charset="0"/>
            </a:endParaRPr>
          </a:p>
          <a:p>
            <a:r>
              <a:rPr lang="ru-RU" sz="2800" b="1" dirty="0" smtClean="0">
                <a:latin typeface="Bad Script" panose="02000000000000000000" pitchFamily="2" charset="0"/>
              </a:rPr>
              <a:t>Наша </a:t>
            </a:r>
            <a:r>
              <a:rPr lang="ru-RU" sz="2800" b="1" dirty="0">
                <a:latin typeface="Bad Script" panose="02000000000000000000" pitchFamily="2" charset="0"/>
              </a:rPr>
              <a:t>дружная семья!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3" b="35803"/>
          <a:stretch/>
        </p:blipFill>
        <p:spPr>
          <a:xfrm>
            <a:off x="107504" y="2132856"/>
            <a:ext cx="2144567" cy="4799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" y="-9308"/>
            <a:ext cx="2692620" cy="359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38" y="-17899"/>
            <a:ext cx="2584999" cy="3446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08" b="10908"/>
          <a:stretch/>
        </p:blipFill>
        <p:spPr>
          <a:xfrm>
            <a:off x="7308305" y="2924944"/>
            <a:ext cx="1944216" cy="4165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-11935"/>
          <a:stretch/>
        </p:blipFill>
        <p:spPr>
          <a:xfrm>
            <a:off x="3578690" y="3225175"/>
            <a:ext cx="2520280" cy="42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" y="-9309"/>
            <a:ext cx="9374425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17761"/>
            <a:ext cx="5708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Bad Script" panose="02000000000000000000" pitchFamily="2" charset="0"/>
              </a:rPr>
              <a:t>А с сестрой в снежки играем</a:t>
            </a:r>
            <a:r>
              <a:rPr lang="ru-RU" sz="3200" b="1" dirty="0" smtClean="0">
                <a:latin typeface="Bad Script" panose="02000000000000000000" pitchFamily="2" charset="0"/>
              </a:rPr>
              <a:t>.</a:t>
            </a:r>
          </a:p>
          <a:p>
            <a:r>
              <a:rPr lang="ru-RU" sz="3200" b="1" dirty="0">
                <a:latin typeface="Bad Script" panose="02000000000000000000" pitchFamily="2" charset="0"/>
              </a:rPr>
              <a:t> Мама, </a:t>
            </a:r>
            <a:r>
              <a:rPr lang="ru-RU" sz="3200" b="1" dirty="0" smtClean="0">
                <a:latin typeface="Bad Script" panose="02000000000000000000" pitchFamily="2" charset="0"/>
              </a:rPr>
              <a:t>папа, баба, дед </a:t>
            </a:r>
            <a:r>
              <a:rPr lang="ru-RU" sz="3200" b="1" dirty="0">
                <a:latin typeface="Bad Script" panose="02000000000000000000" pitchFamily="2" charset="0"/>
              </a:rPr>
              <a:t>и я, </a:t>
            </a:r>
            <a:endParaRPr lang="ru-RU" sz="3200" b="1" dirty="0" smtClean="0">
              <a:latin typeface="Bad Script" panose="02000000000000000000" pitchFamily="2" charset="0"/>
            </a:endParaRPr>
          </a:p>
          <a:p>
            <a:r>
              <a:rPr lang="ru-RU" sz="3200" b="1" dirty="0" smtClean="0">
                <a:latin typeface="Bad Script" panose="02000000000000000000" pitchFamily="2" charset="0"/>
              </a:rPr>
              <a:t>сестра </a:t>
            </a:r>
            <a:r>
              <a:rPr lang="ru-RU" sz="3200" b="1" dirty="0">
                <a:latin typeface="Bad Script" panose="02000000000000000000" pitchFamily="2" charset="0"/>
              </a:rPr>
              <a:t>моя– Наша дружная семья!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7337"/>
            <a:ext cx="5164931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18" y="1790892"/>
            <a:ext cx="2900920" cy="5157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" y="1790891"/>
            <a:ext cx="343678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"/>
            <a:ext cx="9374425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31805"/>
            <a:ext cx="6013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ad Script" panose="02000000000000000000" pitchFamily="2" charset="0"/>
              </a:rPr>
              <a:t>Семья – это труд, друг о друге забота,</a:t>
            </a:r>
          </a:p>
          <a:p>
            <a:r>
              <a:rPr lang="ru-RU" sz="2800" b="1" dirty="0" smtClean="0">
                <a:latin typeface="Bad Script" panose="02000000000000000000" pitchFamily="2" charset="0"/>
              </a:rPr>
              <a:t>Семья – это много домашней работы.</a:t>
            </a:r>
          </a:p>
          <a:p>
            <a:r>
              <a:rPr lang="ru-RU" sz="2800" b="1" dirty="0" smtClean="0">
                <a:latin typeface="Bad Script" panose="02000000000000000000" pitchFamily="2" charset="0"/>
              </a:rPr>
              <a:t>Семья – это важно! Семья – это сложно!</a:t>
            </a:r>
          </a:p>
          <a:p>
            <a:r>
              <a:rPr lang="ru-RU" sz="2800" b="1" dirty="0" smtClean="0">
                <a:latin typeface="Bad Script" panose="02000000000000000000" pitchFamily="2" charset="0"/>
              </a:rPr>
              <a:t>Но счастливо жить одному невозможно!</a:t>
            </a:r>
            <a:endParaRPr lang="ru-RU" sz="2800" b="1" dirty="0">
              <a:latin typeface="Bad Script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" y="2083966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75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*</dc:creator>
  <cp:lastModifiedBy>*</cp:lastModifiedBy>
  <cp:revision>13</cp:revision>
  <dcterms:created xsi:type="dcterms:W3CDTF">2024-01-24T18:09:57Z</dcterms:created>
  <dcterms:modified xsi:type="dcterms:W3CDTF">2024-01-25T04:19:06Z</dcterms:modified>
</cp:coreProperties>
</file>