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8" r:id="rId4"/>
    <p:sldId id="256" r:id="rId5"/>
    <p:sldId id="260" r:id="rId6"/>
    <p:sldId id="269" r:id="rId7"/>
    <p:sldId id="265" r:id="rId8"/>
    <p:sldId id="259" r:id="rId9"/>
    <p:sldId id="270" r:id="rId10"/>
    <p:sldId id="27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6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29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21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72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2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96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1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9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99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1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9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4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07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3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1FD2-A90D-44D3-A4B5-68A43A520D7F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E03304B-08F0-4601-8B64-8D42CCF3D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3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0837A-0189-4BAA-99FE-B77842220618}"/>
              </a:ext>
            </a:extLst>
          </p:cNvPr>
          <p:cNvSpPr txBox="1"/>
          <p:nvPr/>
        </p:nvSpPr>
        <p:spPr>
          <a:xfrm>
            <a:off x="762000" y="639885"/>
            <a:ext cx="106680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ДНЕВНИК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республиканского проекта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родному краю с рюкзаком шагаю» 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муниципального бюджетного дошкольного образовательного учреждения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«Детский сад № 10 «Сказка» города Алатыря Чувашской Республики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99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0749-4676-4E76-9BBC-29EF6433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3614057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 правосудия</a:t>
            </a:r>
            <a:r>
              <a:rPr lang="ru-RU" sz="2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современное трехэтажное здание общей площадью 3 366 квадратных метров. В</a:t>
            </a:r>
            <a:r>
              <a:rPr lang="ru-RU" sz="2700" dirty="0">
                <a:solidFill>
                  <a:srgbClr val="2D2D2D"/>
                </a:solidFill>
                <a:effectLst/>
                <a:latin typeface="Regnum 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здании созданы все условия для нормальной деятельности суда и приема граждан.</a:t>
            </a: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Здесь имеется 5 залов судебных заседаний, предусмотрены отдельные кабинеты, как для судей, так и для работников аппарата суда. В настоящее время все рабочие места в суде оснащены компьютерной техникой, связанных локальной сетью.</a:t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 Свыше шестидесяти лет  судьи Алатырского районного суда трудились в стесненных условиях, а теперь им могут позавидовать  и столичные коллеги.  Само здание Дома правосудия стало  украшением города, в нем  созданы все условия  для осуществления правосудия и приема граждан.</a:t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3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9F577-3A9A-4C8C-85F6-E4EEAB8A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20" y="188685"/>
            <a:ext cx="8596668" cy="740229"/>
          </a:xfrm>
        </p:spPr>
        <p:txBody>
          <a:bodyPr/>
          <a:lstStyle/>
          <a:p>
            <a:pPr algn="ctr"/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маршрут от  МБДОУ «Детский сад № 10 «Сказка»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Дома правосудия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83768-19AF-4F87-8A37-0CD30922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7" y="928914"/>
            <a:ext cx="11065199" cy="58404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02E0A-1C40-4DEB-B71B-D0CE829E8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535" y="4657739"/>
            <a:ext cx="1329043" cy="938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E7062-AAE5-49A2-8AFB-3CC0BB9C5ECE}"/>
              </a:ext>
            </a:extLst>
          </p:cNvPr>
          <p:cNvSpPr txBox="1"/>
          <p:nvPr/>
        </p:nvSpPr>
        <p:spPr>
          <a:xfrm>
            <a:off x="2637970" y="5628998"/>
            <a:ext cx="1952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«Сказка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E013D-61EE-426B-9EC1-10DB4824B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794" y="2495562"/>
            <a:ext cx="1798588" cy="1353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9D47-EB08-4DC3-BFB3-910410E4BC06}"/>
              </a:ext>
            </a:extLst>
          </p:cNvPr>
          <p:cNvSpPr txBox="1"/>
          <p:nvPr/>
        </p:nvSpPr>
        <p:spPr>
          <a:xfrm>
            <a:off x="8636082" y="3849151"/>
            <a:ext cx="159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правосудия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6F59318-0EE7-4BE1-B189-313E0B86738C}"/>
              </a:ext>
            </a:extLst>
          </p:cNvPr>
          <p:cNvCxnSpPr/>
          <p:nvPr/>
        </p:nvCxnSpPr>
        <p:spPr>
          <a:xfrm>
            <a:off x="4278578" y="5471886"/>
            <a:ext cx="685308" cy="754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6FF4C16-EAAA-47FB-84A9-69C6D1C82A8F}"/>
              </a:ext>
            </a:extLst>
          </p:cNvPr>
          <p:cNvCxnSpPr/>
          <p:nvPr/>
        </p:nvCxnSpPr>
        <p:spPr>
          <a:xfrm flipV="1">
            <a:off x="4963886" y="4187705"/>
            <a:ext cx="3338285" cy="2038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2EC89B7-8BFE-4712-8E3C-69C3F74B0DE4}"/>
              </a:ext>
            </a:extLst>
          </p:cNvPr>
          <p:cNvCxnSpPr/>
          <p:nvPr/>
        </p:nvCxnSpPr>
        <p:spPr>
          <a:xfrm flipV="1">
            <a:off x="8302171" y="3849151"/>
            <a:ext cx="159623" cy="338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F5B816-53F2-4A5A-A2F7-3EA19C7B1FE3}"/>
              </a:ext>
            </a:extLst>
          </p:cNvPr>
          <p:cNvSpPr txBox="1"/>
          <p:nvPr/>
        </p:nvSpPr>
        <p:spPr>
          <a:xfrm>
            <a:off x="126959" y="6060693"/>
            <a:ext cx="3071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4200м.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пути 22 мин на автобусе</a:t>
            </a:r>
          </a:p>
        </p:txBody>
      </p:sp>
    </p:spTree>
    <p:extLst>
      <p:ext uri="{BB962C8B-B14F-4D97-AF65-F5344CB8AC3E}">
        <p14:creationId xmlns:p14="http://schemas.microsoft.com/office/powerpoint/2010/main" val="215430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19075-3136-4CFA-90B0-F6AB880C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05" y="0"/>
            <a:ext cx="8596668" cy="1117600"/>
          </a:xfrm>
        </p:spPr>
        <p:txBody>
          <a:bodyPr/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Карта окружения МБДОУ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10 «Сказка»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6505C-925A-48D6-BC9F-3B434D33C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7023"/>
          <a:stretch/>
        </p:blipFill>
        <p:spPr>
          <a:xfrm>
            <a:off x="275771" y="1016000"/>
            <a:ext cx="11059886" cy="584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BF1188-D333-44A0-BA48-680EF114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821" y="4748452"/>
            <a:ext cx="1329043" cy="9388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1E7478-98D7-4FDE-A10E-165E7EE4D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56" y="1117600"/>
            <a:ext cx="2179417" cy="1226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8B4ED6-B2E6-4CE6-964B-A63FE45AD122}"/>
              </a:ext>
            </a:extLst>
          </p:cNvPr>
          <p:cNvSpPr txBox="1"/>
          <p:nvPr/>
        </p:nvSpPr>
        <p:spPr>
          <a:xfrm>
            <a:off x="2906485" y="5842000"/>
            <a:ext cx="1995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«Сказка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6FEB3-232F-46D8-BC93-845C39962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593" y="2854270"/>
            <a:ext cx="1871159" cy="1408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42543D-F5CB-45B8-B25E-11BD118B9CD6}"/>
              </a:ext>
            </a:extLst>
          </p:cNvPr>
          <p:cNvSpPr txBox="1"/>
          <p:nvPr/>
        </p:nvSpPr>
        <p:spPr>
          <a:xfrm>
            <a:off x="8512593" y="4262474"/>
            <a:ext cx="18703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 правосудия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FA58A-465F-4947-8A16-D6ACBBCECC5D}"/>
              </a:ext>
            </a:extLst>
          </p:cNvPr>
          <p:cNvSpPr txBox="1"/>
          <p:nvPr/>
        </p:nvSpPr>
        <p:spPr>
          <a:xfrm>
            <a:off x="7106679" y="2396485"/>
            <a:ext cx="2503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русской провинции</a:t>
            </a:r>
          </a:p>
        </p:txBody>
      </p:sp>
    </p:spTree>
    <p:extLst>
      <p:ext uri="{BB962C8B-B14F-4D97-AF65-F5344CB8AC3E}">
        <p14:creationId xmlns:p14="http://schemas.microsoft.com/office/powerpoint/2010/main" val="3935222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14008-328D-434B-96E8-C003C549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русской провинции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80095E-4B8A-4DD6-B0A8-CD7B1C1E4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1" y="1297193"/>
            <a:ext cx="9881574" cy="55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1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C33FE2D-2D60-4B23-B1D5-835220B2970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1085" y="910092"/>
            <a:ext cx="7767638" cy="1646237"/>
          </a:xfrm>
        </p:spPr>
        <p:txBody>
          <a:bodyPr anchor="t">
            <a:noAutofit/>
          </a:bodyPr>
          <a:lstStyle/>
          <a:p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Приобщая детей к богатой истории и архитектуре нашего города, мы</a:t>
            </a:r>
            <a:b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 на экскурсии в музее русской провинции, расположенном в</a:t>
            </a:r>
            <a:b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деревянном здании бывшего городского училища. </a:t>
            </a:r>
            <a:b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Незабываемые впечатления остались от выставки из частной, уникальной коллекции Екатерины </a:t>
            </a:r>
            <a:r>
              <a:rPr lang="ru-RU" sz="3200" b="0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Россан</a:t>
            </a:r>
            <a: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«Тайны старинного веера» из Москвы.</a:t>
            </a:r>
            <a:br>
              <a:rPr lang="ru-RU" sz="3200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2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19075-3136-4CFA-90B0-F6AB880C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05" y="0"/>
            <a:ext cx="8596668" cy="1117600"/>
          </a:xfrm>
        </p:spPr>
        <p:txBody>
          <a:bodyPr>
            <a:norm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маршрут от  МБДОУ «Детский сад № 10 «Сказка»</a:t>
            </a:r>
            <a:b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Музея русской провинции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6505C-925A-48D6-BC9F-3B434D33C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r="7023"/>
          <a:stretch/>
        </p:blipFill>
        <p:spPr>
          <a:xfrm>
            <a:off x="275771" y="1016000"/>
            <a:ext cx="11059886" cy="584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BF1188-D333-44A0-BA48-680EF114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421" y="5176419"/>
            <a:ext cx="1329043" cy="9388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1E7478-98D7-4FDE-A10E-165E7EE4D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98" y="1405399"/>
            <a:ext cx="2179417" cy="1226456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6254EA3-64BE-4A5F-B568-4DF8523248DC}"/>
              </a:ext>
            </a:extLst>
          </p:cNvPr>
          <p:cNvCxnSpPr/>
          <p:nvPr/>
        </p:nvCxnSpPr>
        <p:spPr>
          <a:xfrm>
            <a:off x="4655950" y="5979886"/>
            <a:ext cx="453079" cy="3315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0AE93C1-14BF-4051-8089-A918C1CB2F77}"/>
              </a:ext>
            </a:extLst>
          </p:cNvPr>
          <p:cNvCxnSpPr/>
          <p:nvPr/>
        </p:nvCxnSpPr>
        <p:spPr>
          <a:xfrm flipV="1">
            <a:off x="5109029" y="3294743"/>
            <a:ext cx="4644571" cy="3016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8E41862-9766-41CD-ACB4-37D42A74598D}"/>
              </a:ext>
            </a:extLst>
          </p:cNvPr>
          <p:cNvCxnSpPr/>
          <p:nvPr/>
        </p:nvCxnSpPr>
        <p:spPr>
          <a:xfrm flipH="1" flipV="1">
            <a:off x="9448173" y="2631855"/>
            <a:ext cx="305427" cy="662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E0A5AB-DA4C-4F61-A957-B8A16493ACC3}"/>
              </a:ext>
            </a:extLst>
          </p:cNvPr>
          <p:cNvSpPr/>
          <p:nvPr/>
        </p:nvSpPr>
        <p:spPr>
          <a:xfrm>
            <a:off x="313042" y="6196825"/>
            <a:ext cx="3051136" cy="622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Расстояние: 4000м.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пути на автобусе: 20 минут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0D0B-990F-45B3-80B4-EC6D03CBB7A2}"/>
              </a:ext>
            </a:extLst>
          </p:cNvPr>
          <p:cNvSpPr txBox="1"/>
          <p:nvPr/>
        </p:nvSpPr>
        <p:spPr>
          <a:xfrm>
            <a:off x="3341421" y="6045232"/>
            <a:ext cx="2053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«Сказка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36273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27E36-5F31-4051-8EC7-BED2D672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Акционерное общество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«Алатырский хлебозавод»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56C743-D90B-423F-8C03-405A8964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38967"/>
            <a:ext cx="8596668" cy="454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E9476-D49C-44E4-ABEA-CEE667EC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Надо текст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2ACF48-6835-45CD-B8FF-171995440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160588"/>
            <a:ext cx="3485710" cy="3881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C750F-04A9-44D1-A613-36EE4CE3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291" y="2160587"/>
            <a:ext cx="348571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5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9F577-3A9A-4C8C-85F6-E4EEAB8A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20" y="188685"/>
            <a:ext cx="8596668" cy="740229"/>
          </a:xfrm>
        </p:spPr>
        <p:txBody>
          <a:bodyPr/>
          <a:lstStyle/>
          <a:p>
            <a:pPr algn="ctr"/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маршрут от  МБДОУ «Детский сад № 10 «Сказка»</a:t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АО «Алатырский хлебозавод»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183768-19AF-4F87-8A37-0CD30922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7" y="928914"/>
            <a:ext cx="11065199" cy="5840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C644F-B1CC-4D4D-9F95-5F44334E1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992" y="4643224"/>
            <a:ext cx="1329043" cy="938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E37A3-A283-4D85-B14E-B65F9336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229" y="4597654"/>
            <a:ext cx="1396105" cy="871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EEEAB7-2D9D-43B4-9864-8227D47258F7}"/>
              </a:ext>
            </a:extLst>
          </p:cNvPr>
          <p:cNvSpPr txBox="1"/>
          <p:nvPr/>
        </p:nvSpPr>
        <p:spPr>
          <a:xfrm>
            <a:off x="6129149" y="5469458"/>
            <a:ext cx="2396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АО Алатырский хлебозавод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B919E-3B50-4B5E-AECB-EEED04F77497}"/>
              </a:ext>
            </a:extLst>
          </p:cNvPr>
          <p:cNvSpPr txBox="1"/>
          <p:nvPr/>
        </p:nvSpPr>
        <p:spPr>
          <a:xfrm>
            <a:off x="2623456" y="5621740"/>
            <a:ext cx="1894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«Сказка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63378-D213-4D38-9073-9543932B7BFC}"/>
              </a:ext>
            </a:extLst>
          </p:cNvPr>
          <p:cNvSpPr txBox="1"/>
          <p:nvPr/>
        </p:nvSpPr>
        <p:spPr>
          <a:xfrm>
            <a:off x="271649" y="6030723"/>
            <a:ext cx="2634343" cy="69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Расстояние: 1400м.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в пути: 17 мин.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A0CB2C6-F238-492C-949A-2D61D510005D}"/>
              </a:ext>
            </a:extLst>
          </p:cNvPr>
          <p:cNvCxnSpPr/>
          <p:nvPr/>
        </p:nvCxnSpPr>
        <p:spPr>
          <a:xfrm>
            <a:off x="4235035" y="5582088"/>
            <a:ext cx="554679" cy="796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5860A67-32A9-4179-B530-48DBD864C7CA}"/>
              </a:ext>
            </a:extLst>
          </p:cNvPr>
          <p:cNvCxnSpPr/>
          <p:nvPr/>
        </p:nvCxnSpPr>
        <p:spPr>
          <a:xfrm flipV="1">
            <a:off x="4789714" y="5428200"/>
            <a:ext cx="1538515" cy="950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24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9E111-99B7-4C6C-9847-3BA61573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Алатырский Дом правосудия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9FA6C-910E-46AD-AD63-B8CA7D6E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3" y="1484667"/>
            <a:ext cx="7139845" cy="53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30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</TotalTime>
  <Words>340</Words>
  <Application>Microsoft Office PowerPoint</Application>
  <PresentationFormat>Широкоэкранный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Regnum Roboto</vt:lpstr>
      <vt:lpstr>Times New Roman</vt:lpstr>
      <vt:lpstr>Trebuchet MS</vt:lpstr>
      <vt:lpstr>Wingdings 3</vt:lpstr>
      <vt:lpstr>Аспект</vt:lpstr>
      <vt:lpstr>Презентация PowerPoint</vt:lpstr>
      <vt:lpstr> Карта окружения МБДОУ  «Детский сад № 10 «Сказка» </vt:lpstr>
      <vt:lpstr>Музей русской провинции</vt:lpstr>
      <vt:lpstr>Приобщая детей к богатой истории и архитектуре нашего города, мы побывали на экскурсии в музее русской провинции, расположенном в деревянном здании бывшего городского училища.  Незабываемые впечатления остались от выставки из частной, уникальной коллекции Екатерины Россан «Тайны старинного веера» из Москвы. </vt:lpstr>
      <vt:lpstr>Образовательный маршрут от  МБДОУ «Детский сад № 10 «Сказка» до Музея русской провинции</vt:lpstr>
      <vt:lpstr>Акционерное общество  «Алатырский хлебозавод»</vt:lpstr>
      <vt:lpstr>Надо текст</vt:lpstr>
      <vt:lpstr>Образовательный маршрут от  МБДОУ «Детский сад № 10 «Сказка» до АО «Алатырский хлебозавод»</vt:lpstr>
      <vt:lpstr>Алатырский Дом правосудия</vt:lpstr>
      <vt:lpstr>  Дом правосудия – это современное трехэтажное здание общей площадью 3 366 квадратных метров. В здании созданы все условия для нормальной деятельности суда и приема граждан.  Здесь имеется 5 залов судебных заседаний, предусмотрены отдельные кабинеты, как для судей, так и для работников аппарата суда. В настоящее время все рабочие места в суде оснащены компьютерной техникой, связанных локальной сетью.             Свыше шестидесяти лет  судьи Алатырского районного суда трудились в стесненных условиях, а теперь им могут позавидовать  и столичные коллеги.  Само здание Дома правосудия стало  украшением города, в нем  созданы все условия  для осуществления правосудия и приема граждан.               </vt:lpstr>
      <vt:lpstr>Образовательный маршрут от  МБДОУ «Детский сад № 10 «Сказка» до Дома правосудия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SKAZKA 101</dc:creator>
  <cp:lastModifiedBy>SKAZKA 101</cp:lastModifiedBy>
  <cp:revision>3</cp:revision>
  <dcterms:created xsi:type="dcterms:W3CDTF">2024-10-02T07:29:00Z</dcterms:created>
  <dcterms:modified xsi:type="dcterms:W3CDTF">2024-10-11T07:51:30Z</dcterms:modified>
</cp:coreProperties>
</file>