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2" r:id="rId2"/>
    <p:sldId id="288" r:id="rId3"/>
    <p:sldId id="289" r:id="rId4"/>
    <p:sldId id="314" r:id="rId5"/>
    <p:sldId id="290" r:id="rId6"/>
    <p:sldId id="291" r:id="rId7"/>
    <p:sldId id="292" r:id="rId8"/>
    <p:sldId id="294" r:id="rId9"/>
    <p:sldId id="295" r:id="rId10"/>
    <p:sldId id="297" r:id="rId11"/>
    <p:sldId id="298" r:id="rId12"/>
    <p:sldId id="299" r:id="rId13"/>
    <p:sldId id="304" r:id="rId14"/>
    <p:sldId id="301" r:id="rId15"/>
    <p:sldId id="307" r:id="rId16"/>
    <p:sldId id="310" r:id="rId17"/>
    <p:sldId id="311" r:id="rId18"/>
    <p:sldId id="308" r:id="rId19"/>
    <p:sldId id="309" r:id="rId20"/>
    <p:sldId id="313" r:id="rId21"/>
    <p:sldId id="31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485" autoAdjust="0"/>
    <p:restoredTop sz="90569" autoAdjust="0"/>
  </p:normalViewPr>
  <p:slideViewPr>
    <p:cSldViewPr>
      <p:cViewPr varScale="1">
        <p:scale>
          <a:sx n="106" d="100"/>
          <a:sy n="106" d="100"/>
        </p:scale>
        <p:origin x="-348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8FE2A-CBBC-49B3-98CF-0FE6D57755B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18749-F4E0-41B9-A279-2FF3291B2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2448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18749-F4E0-41B9-A279-2FF3291B273C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12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18749-F4E0-41B9-A279-2FF3291B273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9120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693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030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795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047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6287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143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72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435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8052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1085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014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1CD27-2177-4295-BCA8-842121E51C67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B7C90-88C8-4A44-9905-93649FC360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122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84984"/>
            <a:ext cx="3168352" cy="373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44016" y="273051"/>
            <a:ext cx="8892480" cy="402004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sz="3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ru-RU" sz="3000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Презентация на тему: </a:t>
            </a:r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</a:t>
            </a:r>
            <a:r>
              <a:rPr lang="ru-RU" sz="3600" b="1" dirty="0" smtClean="0">
                <a:ln w="900" cmpd="sng">
                  <a:solidFill>
                    <a:srgbClr val="00B0F0"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Пальчиковые</a:t>
            </a:r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игры – средство активизации речи детей»</a:t>
            </a:r>
            <a:r>
              <a:rPr lang="ru-RU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/>
            </a:r>
            <a:br>
              <a:rPr lang="ru-RU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6100191" y="4365104"/>
            <a:ext cx="3008313" cy="148984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Подготовила воспитатель МБДОУ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«Детский  сад  № 10 «Сказка»  г. Алатыря ЧР</a:t>
            </a:r>
          </a:p>
          <a:p>
            <a:pPr lvl="0"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lvl="0"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Кларькова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Ольга Анатольевна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39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143"/>
            <a:ext cx="9151459" cy="6837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-162272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«Ум ребёнка находится на кончиках его пальцев»                                                                                                                                                                      В.А. Сухомлинский.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19672" y="1484784"/>
            <a:ext cx="7524328" cy="54726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/>
              <a:t>Среди проблем речевого развития детей, выявленных по результатам мониторинга, основными являются следующие: </a:t>
            </a:r>
          </a:p>
          <a:p>
            <a:pPr algn="just"/>
            <a:r>
              <a:rPr lang="ru-RU" sz="2200" dirty="0" smtClean="0"/>
              <a:t>дети  не очень активны в речи, </a:t>
            </a:r>
          </a:p>
          <a:p>
            <a:pPr algn="just"/>
            <a:r>
              <a:rPr lang="ru-RU" sz="2200" dirty="0" smtClean="0"/>
              <a:t>речь не всегда  правильная, </a:t>
            </a:r>
          </a:p>
          <a:p>
            <a:pPr algn="just"/>
            <a:r>
              <a:rPr lang="ru-RU" sz="2200" dirty="0" smtClean="0"/>
              <a:t>грамматические ошибки встречаются </a:t>
            </a:r>
            <a:r>
              <a:rPr lang="ru-RU" sz="2200" smtClean="0"/>
              <a:t>достаточно часто</a:t>
            </a:r>
            <a:r>
              <a:rPr lang="ru-RU" sz="2200"/>
              <a:t>,</a:t>
            </a:r>
            <a:endParaRPr lang="ru-RU" sz="2200" dirty="0" smtClean="0"/>
          </a:p>
          <a:p>
            <a:pPr algn="just"/>
            <a:r>
              <a:rPr lang="ru-RU" sz="2200" dirty="0"/>
              <a:t>з</a:t>
            </a:r>
            <a:r>
              <a:rPr lang="ru-RU" sz="2200" dirty="0" smtClean="0"/>
              <a:t>атруднения испытывают воспитанники  группы , не соответствующие возрасту средней группы  в силу своих возрастных особенностей. </a:t>
            </a:r>
          </a:p>
          <a:p>
            <a:pPr marL="0" indent="0" algn="just">
              <a:buNone/>
            </a:pPr>
            <a:r>
              <a:rPr lang="ru-RU" sz="2200" dirty="0" smtClean="0"/>
              <a:t>В связи с этим, моя тема  для самообразования это: «Пальчиковые игры - как  средство активизации речи детей». Все ученые, изучавшие психику детей, подтверждают факт, что тренировка тонких движений пальцев рук является стимулирующей для развития речи детей и оказывают большое влияние на развитие головного мозга. </a:t>
            </a:r>
            <a:endParaRPr lang="ru-RU" sz="22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681336" y="1024136"/>
            <a:ext cx="6275040" cy="604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u="sng" dirty="0" smtClean="0"/>
              <a:t>Актуальность  темы самообразования: </a:t>
            </a:r>
            <a:endParaRPr lang="ru-RU" sz="2400" b="1" i="1" u="sng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125760"/>
            <a:ext cx="684076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Существует много различных способов добиться ускорения развития мелкой моторики рук. </a:t>
            </a:r>
            <a:endParaRPr lang="ru-RU" sz="32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73224" y="1600200"/>
            <a:ext cx="8291264" cy="5141168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ru-RU" dirty="0" smtClean="0"/>
              <a:t>Это массаж кистей и пальцев рук, игры с мелкими предметами (мозаики, </a:t>
            </a:r>
            <a:r>
              <a:rPr lang="ru-RU" dirty="0" err="1" smtClean="0"/>
              <a:t>пазлы</a:t>
            </a:r>
            <a:r>
              <a:rPr lang="ru-RU" dirty="0" smtClean="0"/>
              <a:t>, бусинки, всевозможные конструкторы), игры с песком и водой, аппликация (как обрывная, так и при помощи ножниц), оригами, всевозможные плетения, лепка, рисование, штриховки и графические упражнения. Кроме всего перечисленного, можно предложить детям завязывание и развязывание ленточек, шнурков, узелков на веревочке; собирание разрезных картинок; застегивание и расстегивание пуговиц, кнопок, крючков; завинчивание и </a:t>
            </a:r>
            <a:r>
              <a:rPr lang="ru-RU" dirty="0" err="1" smtClean="0"/>
              <a:t>развинчивание</a:t>
            </a:r>
            <a:r>
              <a:rPr lang="ru-RU" dirty="0" smtClean="0"/>
              <a:t> крышек, банок, пузырьков; разбор круп (горох, гречка, рис) и т.д.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6774" y="4265646"/>
            <a:ext cx="321945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2801"/>
            <a:ext cx="33147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2342" y="232801"/>
            <a:ext cx="3857625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7719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155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79712" y="557808"/>
            <a:ext cx="6707088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Пальчиковые игры – это веселые упражнения для пальчиков и ручек, инсценировка с их помощью каких-либо стихотворений, историй, сказок.</a:t>
            </a:r>
            <a:br>
              <a:rPr lang="ru-RU" sz="2400" dirty="0" smtClean="0"/>
            </a:br>
            <a:r>
              <a:rPr lang="ru-RU" sz="2400" dirty="0" smtClean="0"/>
              <a:t>  Игры эти очень эмоциональны, увлекательны для детей, а также исключительно полезны для их общего развития: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39552" y="2071389"/>
            <a:ext cx="8229600" cy="4525963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1. Тренировка движений пальцев и кисти рук является важнейшим фактором, стимулирующим развитие ребенка, способствующим улучшению артикуляционных движений, подготовки кисти руки к письму и, что не менее важно, мощным средством, повышающим работоспособность коры головного мозга, стимулирующим развитие мышления ребенка.</a:t>
            </a:r>
          </a:p>
          <a:p>
            <a:pPr marL="0" indent="0">
              <a:buNone/>
            </a:pPr>
            <a:r>
              <a:rPr lang="ru-RU" dirty="0" smtClean="0"/>
              <a:t>2.Способствуют развитию творческой деятельности. Ведь руками можно «рассказывать» целые истории!</a:t>
            </a:r>
          </a:p>
          <a:p>
            <a:pPr marL="0" indent="0">
              <a:buNone/>
            </a:pPr>
            <a:r>
              <a:rPr lang="ru-RU" dirty="0" smtClean="0"/>
              <a:t>3.Активизируют моторику рук. Тем самым вырабатывается ловкость, умение управлять своими движениями. Пальцы и кисти приобретают хорошую подвижность, гибкость, исчезает скованность движений.</a:t>
            </a:r>
          </a:p>
          <a:p>
            <a:pPr marL="0" indent="0">
              <a:buNone/>
            </a:pPr>
            <a:r>
              <a:rPr lang="ru-RU" dirty="0" smtClean="0"/>
              <a:t>4.Помогают в игре формировать элементарные математические представления.</a:t>
            </a:r>
          </a:p>
          <a:p>
            <a:pPr marL="0" indent="0">
              <a:buNone/>
            </a:pPr>
            <a:r>
              <a:rPr lang="ru-RU" dirty="0" smtClean="0"/>
              <a:t>5.Учат ребенка концентрировать внимание и правильно его распределять.</a:t>
            </a:r>
          </a:p>
          <a:p>
            <a:pPr marL="0" indent="0">
              <a:buNone/>
            </a:pPr>
            <a:r>
              <a:rPr lang="ru-RU" dirty="0" smtClean="0"/>
              <a:t>6.Развивают память, ведь в пальчиковых играх нужно запоминать многое: и положение пальцев, и последовательность движений, да и просто стихи.</a:t>
            </a:r>
          </a:p>
          <a:p>
            <a:pPr marL="0" indent="0">
              <a:buNone/>
            </a:pPr>
            <a:r>
              <a:rPr lang="ru-RU" dirty="0" smtClean="0"/>
              <a:t> 7.Развивают эмоциональность, формируют добрые взаимоотношения между детьми, а также  между взрослым и ребенком.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3" y="274638"/>
            <a:ext cx="6707086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Для развития мелкой моторики руки разработано много интересных методов и приемов, используются разнообразные стимулирующие материалы.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2920" y="2143397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В нашей работе  используются  следующие приемы:</a:t>
            </a:r>
          </a:p>
          <a:p>
            <a:pPr marL="0" indent="0">
              <a:buNone/>
            </a:pPr>
            <a:r>
              <a:rPr lang="ru-RU" dirty="0" smtClean="0"/>
              <a:t>- систематичность проведения игр и упражнений. Не следует ожидать немедленных результатов, так как автоматизация навыка развивается многократным его повторением. В связи с этим отработка одного навыка проходит по нескольким разделам;</a:t>
            </a:r>
          </a:p>
          <a:p>
            <a:pPr marL="0" indent="0">
              <a:buNone/>
            </a:pPr>
            <a:r>
              <a:rPr lang="ru-RU" dirty="0" smtClean="0"/>
              <a:t>- последовательность – (от простого к сложному). Сначала на правой руке, затем на левой; при успешном выполнении – на правой и левой руке одновременно. Недопустимо что-то пропускать и “перепрыгивать” через какие-то виды упражнений, так как это может вызвать негативизм ребенка, который на данный момент физиологически не в состоянии справиться с заданием;</a:t>
            </a:r>
          </a:p>
          <a:p>
            <a:pPr marL="0" indent="0">
              <a:buNone/>
            </a:pPr>
            <a:r>
              <a:rPr lang="ru-RU" dirty="0" smtClean="0"/>
              <a:t>- все игры и упражнения должны проводиться по желанию ребенка, на положительном эмоциональном фоне. Для любого человека, независимо от его возраста, значим результат. Поэтому любое достижение малыша должно быть утилитарным и оцененным;</a:t>
            </a:r>
          </a:p>
          <a:p>
            <a:pPr marL="0" indent="0">
              <a:buNone/>
            </a:pPr>
            <a:r>
              <a:rPr lang="ru-RU" dirty="0" smtClean="0"/>
              <a:t>- если ребенок постоянно требует продолжения игры, необходимо постараться переключить его внимание на выполнение другого задания. Во всем должна быть мера. Недопустимо переутомление ребенка в игре, которое также может привести к негативизму.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9328" y="260648"/>
            <a:ext cx="7355160" cy="640871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5800" dirty="0" smtClean="0"/>
              <a:t>Пальчиковые игры могут быть реализованы через разные виды деятельности.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000" dirty="0" smtClean="0"/>
              <a:t>Например:</a:t>
            </a:r>
          </a:p>
          <a:p>
            <a:pPr marL="0" indent="0">
              <a:buNone/>
            </a:pPr>
            <a:r>
              <a:rPr lang="ru-RU" sz="4000" dirty="0" smtClean="0"/>
              <a:t>•</a:t>
            </a:r>
            <a:r>
              <a:rPr lang="ru-RU" sz="4000" dirty="0" err="1" smtClean="0"/>
              <a:t>Потешки</a:t>
            </a:r>
            <a:r>
              <a:rPr lang="ru-RU" sz="4000" dirty="0" smtClean="0"/>
              <a:t>, стишки и песенки;</a:t>
            </a:r>
          </a:p>
          <a:p>
            <a:pPr marL="0" indent="0">
              <a:buNone/>
            </a:pPr>
            <a:r>
              <a:rPr lang="ru-RU" sz="4000" dirty="0" smtClean="0"/>
              <a:t>•Рисование (красками, песком, крупами и так далее);</a:t>
            </a:r>
          </a:p>
          <a:p>
            <a:pPr marL="0" indent="0">
              <a:buNone/>
            </a:pPr>
            <a:r>
              <a:rPr lang="ru-RU" sz="4000" dirty="0" smtClean="0"/>
              <a:t>•Лепка (пластилин, соленое тесто, глина, различные виды масс и заготовок в виде теста и так далее);</a:t>
            </a:r>
          </a:p>
          <a:p>
            <a:pPr marL="0" indent="0">
              <a:buNone/>
            </a:pPr>
            <a:r>
              <a:rPr lang="ru-RU" sz="4000" dirty="0" smtClean="0"/>
              <a:t>•Игры предназначенные для мелкой моторики ( разные на ощупь предметы, мозаики, шнуровки, различные виды конструкторов и различные необычные игрушки).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260648"/>
            <a:ext cx="6984776" cy="58655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Пальчиковые игры условно    разделяются на три группы. Деление на группы связано не со степенью сложности упражнений, а с использованием различной наглядности и атрибутики.</a:t>
            </a:r>
          </a:p>
          <a:p>
            <a:r>
              <a:rPr lang="ru-RU" dirty="0" smtClean="0"/>
              <a:t>1-я группа  - пальчиковые игры без предметов;</a:t>
            </a:r>
          </a:p>
          <a:p>
            <a:r>
              <a:rPr lang="ru-RU" dirty="0" smtClean="0"/>
              <a:t>2-я группа – пальчиковые игры с использованием атрибутики;</a:t>
            </a:r>
          </a:p>
          <a:p>
            <a:r>
              <a:rPr lang="ru-RU" dirty="0" smtClean="0"/>
              <a:t>3-я группа пальчиковые игры с предметами.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Пальчиковые игры без предметов.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7320" y="1412776"/>
            <a:ext cx="7283152" cy="5112568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игровых упражнениях данной группы особо важное значение получает игровая мотивация, так как именно она является привлекательным моментом, побуждающим ребенка действовать своими пальчиками. Здесь педагог рассказывает детям маленькие сказочки (можно с продолжением); сопровождает действия пальчиков стихами, содержащими указания, что надо делать детям. Все пальчиковые упражнения выполняются детьми при непосредственном участии педагогов (взрослых).К этой же группе игр относится театр теней: сложенные определенным образом пальцы рук при специальном освещении могут превратиться в сказочных персонажей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Пальчиковые игры с использованием атрибутики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5312" y="1988840"/>
            <a:ext cx="7355160" cy="46805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 пальчиковых играх второй группы используется различная атрибутика, которая повышает интерес детей к их проигрыванию. Педагогам рекомендуется использовать в качестве атрибутов перчатки (лучше детские), на каждом пальчике которых вышиваются глазки, носик, ротик. Наряду с перчатками используются пробки от флаконов с приклеенными или нарисованными лицами человечков, мордочками животных. Детям нравится надевать на пальчики вырезанные головки или прикреплять фигурки к пальцам с помощью бельевой резинки. У нас в группе есть вот такие человечки-колпачки и тряпичные народные куколки на каждый палец: зайчик на пальчик, цветные </a:t>
            </a:r>
            <a:r>
              <a:rPr lang="ru-RU" dirty="0" err="1" smtClean="0"/>
              <a:t>шнурочки</a:t>
            </a:r>
            <a:r>
              <a:rPr lang="ru-RU" dirty="0" smtClean="0"/>
              <a:t>, резинки для волос и т.д.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20953"/>
            <a:ext cx="2736304" cy="3648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624"/>
            <a:ext cx="4575076" cy="283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MVideo\Desktop\Колпачки Курочка-Ряба\20180501_1717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12824"/>
            <a:ext cx="4248472" cy="318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97"/>
            <a:ext cx="9144000" cy="685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260648"/>
            <a:ext cx="663508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4000" dirty="0" smtClean="0"/>
              <a:t>Пальчиковые игры с предметами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500" dirty="0" smtClean="0"/>
              <a:t>Пальчиковые игры с  предметами  привлекательны для детей 4—5 лет именно самими предметами. Они отличаются от пальчиковых игр с атрибутами тем, что предметы в первых играх необходимы, без них невозможно провести игру или упражнение. 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10863"/>
            <a:ext cx="2847993" cy="202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C:\Users\MVideo\Desktop\Рисунок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272" y="116632"/>
            <a:ext cx="3390616" cy="269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2413"/>
            <a:ext cx="3384376" cy="269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21" y="4710189"/>
            <a:ext cx="3572717" cy="182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869160"/>
            <a:ext cx="3459485" cy="190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136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85800"/>
            <a:ext cx="6779096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Чем же можно позаниматься с детьми, чтобы развить ручную умелость?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2287414"/>
            <a:ext cx="8856984" cy="455044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5800" dirty="0" smtClean="0"/>
              <a:t>Делать мягкие кулачки, которые можно легко  разжать и в которые взрослый  может просунуть свои пальцы, и крепкие, которые не разожмешь.</a:t>
            </a:r>
          </a:p>
          <a:p>
            <a:pPr marL="0" indent="0">
              <a:buNone/>
            </a:pPr>
            <a:r>
              <a:rPr lang="ru-RU" sz="5800" dirty="0" smtClean="0"/>
              <a:t>Двумя пальцами руки( указательным и средним) «ходить» по столу, сначала медленно, как будто, кто- то крадется, а потом быстро, как будто бежит. Упражнение проводить сначала правой, а потом левой рукой.</a:t>
            </a:r>
          </a:p>
          <a:p>
            <a:pPr marL="0" indent="0">
              <a:buNone/>
            </a:pPr>
            <a:r>
              <a:rPr lang="ru-RU" sz="5800" dirty="0" smtClean="0"/>
              <a:t>  Показать отдельно только один палец- указательный, затем два(указательный и средний), далее три, четыре, пять.</a:t>
            </a:r>
          </a:p>
          <a:p>
            <a:pPr marL="0" indent="0">
              <a:buNone/>
            </a:pPr>
            <a:r>
              <a:rPr lang="ru-RU" sz="5800" dirty="0" smtClean="0"/>
              <a:t>Хлопать в ладоши : тихо и громко, в разном темпе.</a:t>
            </a:r>
          </a:p>
          <a:p>
            <a:pPr marL="0" indent="0">
              <a:buNone/>
            </a:pPr>
            <a:r>
              <a:rPr lang="ru-RU" sz="5800" dirty="0" smtClean="0"/>
              <a:t>Нанизывать крупные пуговицы, шарики, бусинки на нитку.</a:t>
            </a:r>
          </a:p>
          <a:p>
            <a:pPr marL="0" indent="0">
              <a:buNone/>
            </a:pPr>
            <a:r>
              <a:rPr lang="ru-RU" sz="5800" dirty="0" smtClean="0"/>
              <a:t>Наматывать тонкую проволоку в цветной обмотке на катушку, на собственный палец(получается колечко или спираль).</a:t>
            </a:r>
          </a:p>
          <a:p>
            <a:pPr marL="0" indent="0">
              <a:buNone/>
            </a:pPr>
            <a:r>
              <a:rPr lang="ru-RU" sz="5800" dirty="0" smtClean="0"/>
              <a:t>Завязывать узлы на толстой веревке, на шнуре.</a:t>
            </a:r>
          </a:p>
          <a:p>
            <a:pPr marL="0" indent="0">
              <a:buNone/>
            </a:pPr>
            <a:r>
              <a:rPr lang="ru-RU" sz="5800" dirty="0" smtClean="0"/>
              <a:t>Застегивать пуговицы, крючки, молнии, замочки, закручивать крышки, заводить механические игрушки ключиками.</a:t>
            </a:r>
          </a:p>
          <a:p>
            <a:pPr marL="0" indent="0">
              <a:buNone/>
            </a:pPr>
            <a:r>
              <a:rPr lang="ru-RU" sz="5800" dirty="0" smtClean="0"/>
              <a:t>Складывание матрешек, игрушки- </a:t>
            </a:r>
            <a:r>
              <a:rPr lang="ru-RU" sz="5800" dirty="0" err="1" smtClean="0"/>
              <a:t>сортеры</a:t>
            </a:r>
            <a:r>
              <a:rPr lang="ru-RU" sz="5800" dirty="0" smtClean="0"/>
              <a:t>.</a:t>
            </a:r>
          </a:p>
          <a:p>
            <a:pPr marL="0" indent="0">
              <a:buNone/>
            </a:pPr>
            <a:r>
              <a:rPr lang="ru-RU" sz="5800" dirty="0" smtClean="0"/>
              <a:t>Игры с песком, водой.</a:t>
            </a:r>
          </a:p>
          <a:p>
            <a:pPr marL="0" indent="0">
              <a:buNone/>
            </a:pPr>
            <a:r>
              <a:rPr lang="ru-RU" sz="5800" dirty="0" smtClean="0"/>
              <a:t>Мять руками поролоновые шарики, губку.</a:t>
            </a:r>
          </a:p>
          <a:p>
            <a:pPr marL="0" indent="0">
              <a:buNone/>
            </a:pPr>
            <a:r>
              <a:rPr lang="ru-RU" sz="5800" dirty="0" smtClean="0"/>
              <a:t>Шить, вязать на спицах.</a:t>
            </a:r>
          </a:p>
          <a:p>
            <a:pPr marL="0" indent="0">
              <a:buNone/>
            </a:pPr>
            <a:r>
              <a:rPr lang="ru-RU" sz="5800" dirty="0" smtClean="0"/>
              <a:t>Рисовать, раскрашивать, штриховать.</a:t>
            </a:r>
          </a:p>
          <a:p>
            <a:pPr marL="0" indent="0">
              <a:buNone/>
            </a:pPr>
            <a:r>
              <a:rPr lang="ru-RU" sz="5800" dirty="0" smtClean="0"/>
              <a:t>Резать ножницами.</a:t>
            </a:r>
          </a:p>
          <a:p>
            <a:pPr marL="0" indent="0">
              <a:buNone/>
            </a:pPr>
            <a:r>
              <a:rPr lang="ru-RU" sz="5800" dirty="0" smtClean="0"/>
              <a:t>Рисовать различными материалами, используя нетрадиционные техники рисования.</a:t>
            </a:r>
          </a:p>
          <a:p>
            <a:pPr marL="0" indent="0">
              <a:buNone/>
            </a:pPr>
            <a:endParaRPr lang="ru-RU" sz="56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691680" y="1484784"/>
            <a:ext cx="7452320" cy="89269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5800" dirty="0" smtClean="0"/>
              <a:t>Запускать пальцами мелкие волчки.</a:t>
            </a:r>
          </a:p>
          <a:p>
            <a:pPr marL="0" indent="0">
              <a:buNone/>
            </a:pPr>
            <a:r>
              <a:rPr lang="ru-RU" sz="5800" dirty="0" smtClean="0"/>
              <a:t>Катать по очереди каждым пальцем камешки, мелкие бусинки, шарики.</a:t>
            </a:r>
          </a:p>
          <a:p>
            <a:pPr marL="0" indent="0">
              <a:buNone/>
            </a:pPr>
            <a:r>
              <a:rPr lang="ru-RU" sz="5800" dirty="0" smtClean="0"/>
              <a:t>Играть с макаронами, нанизывая их на деревянную шпажку или нитку.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xmlns="" val="83163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6034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Пальчиковая сказка «В ДЕРЕВНЕ»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040188" cy="1944216"/>
          </a:xfrm>
        </p:spPr>
        <p:txBody>
          <a:bodyPr>
            <a:normAutofit fontScale="70000" lnSpcReduction="20000"/>
          </a:bodyPr>
          <a:lstStyle/>
          <a:p>
            <a:r>
              <a:rPr lang="ru-RU" sz="2800" b="0" dirty="0" smtClean="0"/>
              <a:t>ЦЕЛИ: развивать мелкую моторику пальцев рук; согласовывать речь с движениями; воспитывать бережное, заботливое отношение к животным, птицам; развивать воображение, внимание, память.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5025" y="1052736"/>
            <a:ext cx="4041775" cy="1728192"/>
          </a:xfrm>
        </p:spPr>
        <p:txBody>
          <a:bodyPr>
            <a:normAutofit fontScale="62500" lnSpcReduction="20000"/>
          </a:bodyPr>
          <a:lstStyle/>
          <a:p>
            <a:r>
              <a:rPr lang="ru-RU" sz="3100" b="0" dirty="0" smtClean="0"/>
              <a:t>ОБОРУДОВАНИЕ: макет деревни , в котором: дом, пальчиковый театр – дедушка, бабушка, внучка, Жучка; плоскостная репка; котенок – прищепка;  игрушка – цыпленок; блюдце, зернышки.</a:t>
            </a:r>
          </a:p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5066729" y="2780928"/>
            <a:ext cx="4041775" cy="39512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Жили-были в одной деревушки да в маленькой избушке бабушка  (надеть куклу на большой палец правой руки) и дедушка (на указательный). Жили они, поживали, добра наживали.  А еще жили с бабушкой и дедушкой внучка (на средний палец), Жучка (на безымянный) и кошка (на мизинец). Жили они дружно, всегда друг другу помогали. Вот как-то раз захотелось дедушке с бабушкой каши вкусной. Пошли они в огород сорвать репку.</a:t>
            </a:r>
            <a:endParaRPr lang="ru-RU" dirty="0"/>
          </a:p>
        </p:txBody>
      </p:sp>
      <p:pic>
        <p:nvPicPr>
          <p:cNvPr id="14339" name="Picture 3" descr="C:\Users\MVideo\Desktop\90422798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72514"/>
            <a:ext cx="485153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411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Пальчиковая гимнастика «Репка».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1196752"/>
            <a:ext cx="40324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Тянут, тянут бабка с дедкой,</a:t>
            </a:r>
          </a:p>
          <a:p>
            <a:r>
              <a:rPr lang="ru-RU" dirty="0" smtClean="0"/>
              <a:t>Д</a:t>
            </a:r>
            <a:r>
              <a:rPr lang="ru-RU" i="1" dirty="0" smtClean="0"/>
              <a:t>ети вытягивают большие пальцы.</a:t>
            </a:r>
          </a:p>
          <a:p>
            <a:r>
              <a:rPr lang="ru-RU" dirty="0" smtClean="0"/>
              <a:t>Из земли большую репку.</a:t>
            </a:r>
          </a:p>
          <a:p>
            <a:r>
              <a:rPr lang="ru-RU" i="1" dirty="0" smtClean="0"/>
              <a:t>Указательные.</a:t>
            </a:r>
          </a:p>
          <a:p>
            <a:r>
              <a:rPr lang="ru-RU" dirty="0" smtClean="0"/>
              <a:t>К ним пришла тут внучка,</a:t>
            </a:r>
          </a:p>
          <a:p>
            <a:r>
              <a:rPr lang="ru-RU" i="1" dirty="0" smtClean="0"/>
              <a:t>Средние.</a:t>
            </a:r>
          </a:p>
          <a:p>
            <a:r>
              <a:rPr lang="ru-RU" dirty="0" smtClean="0"/>
              <a:t>Подбежала Жучка,</a:t>
            </a:r>
          </a:p>
          <a:p>
            <a:r>
              <a:rPr lang="ru-RU" i="1" dirty="0" smtClean="0"/>
              <a:t>Безымянные.</a:t>
            </a:r>
          </a:p>
          <a:p>
            <a:r>
              <a:rPr lang="ru-RU" dirty="0" smtClean="0"/>
              <a:t>Кошка тоже потянула.</a:t>
            </a:r>
          </a:p>
          <a:p>
            <a:r>
              <a:rPr lang="ru-RU" i="1" dirty="0" smtClean="0"/>
              <a:t>Мизинцы.</a:t>
            </a:r>
          </a:p>
          <a:p>
            <a:r>
              <a:rPr lang="ru-RU" dirty="0" smtClean="0"/>
              <a:t>Хоть держалась крепко,</a:t>
            </a:r>
          </a:p>
          <a:p>
            <a:r>
              <a:rPr lang="ru-RU" i="1" dirty="0" smtClean="0"/>
              <a:t>Берут репку.</a:t>
            </a:r>
          </a:p>
          <a:p>
            <a:r>
              <a:rPr lang="ru-RU" dirty="0" smtClean="0"/>
              <a:t>Вытянута репка!</a:t>
            </a:r>
          </a:p>
          <a:p>
            <a:r>
              <a:rPr lang="ru-RU" i="1" dirty="0" smtClean="0"/>
              <a:t>Поднимают руки вместе с репкой.</a:t>
            </a:r>
          </a:p>
          <a:p>
            <a:r>
              <a:rPr lang="ru-RU" dirty="0" smtClean="0"/>
              <a:t>Сварила бабушка вкусную кашу и угостила всех: дедушку, внучку, Жучку и кошку.</a:t>
            </a:r>
          </a:p>
          <a:p>
            <a:r>
              <a:rPr lang="ru-RU" dirty="0" smtClean="0"/>
              <a:t> А у кошки был котенок, который очень любил играть. Поиграем с ним?</a:t>
            </a:r>
            <a:endParaRPr lang="ru-RU" dirty="0"/>
          </a:p>
        </p:txBody>
      </p:sp>
      <p:pic>
        <p:nvPicPr>
          <p:cNvPr id="13" name="Рисунок 12" descr="пальчиковые сказ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41550"/>
            <a:ext cx="4104456" cy="42117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4247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Пальчиковая гимнастика «Котенок» (с прищепкой).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При произнесении каждого слова дети «кусают» прищепками пальчики, начиная с указательного в прямом и обратном направлении со сменой рук.</a:t>
            </a:r>
          </a:p>
          <a:p>
            <a:r>
              <a:rPr lang="ru-RU" dirty="0" smtClean="0"/>
              <a:t>Кусается сильно котенок глупыш,</a:t>
            </a:r>
          </a:p>
          <a:p>
            <a:r>
              <a:rPr lang="ru-RU" dirty="0" smtClean="0"/>
              <a:t>Он думает: это не палец, а мышь,</a:t>
            </a:r>
          </a:p>
          <a:p>
            <a:r>
              <a:rPr lang="ru-RU" dirty="0" smtClean="0"/>
              <a:t>Но я же играю с тобою,  малыш,</a:t>
            </a:r>
          </a:p>
          <a:p>
            <a:r>
              <a:rPr lang="ru-RU" dirty="0" smtClean="0"/>
              <a:t>А будешь кусаться – скажу тебе: «Кыш!»</a:t>
            </a:r>
          </a:p>
          <a:p>
            <a:r>
              <a:rPr lang="ru-RU" dirty="0" smtClean="0"/>
              <a:t>Прищепка «кусает» каждый палец.</a:t>
            </a:r>
          </a:p>
          <a:p>
            <a:r>
              <a:rPr lang="ru-RU" dirty="0" smtClean="0"/>
              <a:t>Логопед. Наигрался котенок, посадите его отдохнуть. А теперь посмотрите, на птичьем дворе у дедушки с бабушкой живет цыпленок. Его хозяйка кормит зерном. Давайте и мы покормим.</a:t>
            </a:r>
            <a:endParaRPr lang="ru-RU" dirty="0"/>
          </a:p>
        </p:txBody>
      </p:sp>
      <p:pic>
        <p:nvPicPr>
          <p:cNvPr id="10" name="Рисунок 9" descr="пальчиковые сказк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3600400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6825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Пальчиковая гимнастика «Накорми цыпленка»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 каждое слово ребенок берет из тарелочки зернышко и кладет в миску.</a:t>
            </a:r>
          </a:p>
          <a:p>
            <a:r>
              <a:rPr lang="ru-RU" dirty="0" smtClean="0"/>
              <a:t>Зернышки все, что хозяйка давала,</a:t>
            </a:r>
          </a:p>
          <a:p>
            <a:r>
              <a:rPr lang="ru-RU" dirty="0" smtClean="0"/>
              <a:t>Цыпочка клювом по штучке клевала.</a:t>
            </a:r>
          </a:p>
          <a:p>
            <a:r>
              <a:rPr lang="ru-RU" dirty="0" smtClean="0"/>
              <a:t>Наелся цыпленок зернышек и захотел пить.</a:t>
            </a:r>
          </a:p>
          <a:p>
            <a:r>
              <a:rPr lang="ru-RU" dirty="0" smtClean="0"/>
              <a:t>Логопед. Цыпленок пищит: пи-пи-пи. А дедушке водицы неоткуда набрать, колодца нет. Поможем дедушке построить колодец.</a:t>
            </a:r>
          </a:p>
          <a:p>
            <a:endParaRPr lang="ru-RU" dirty="0"/>
          </a:p>
        </p:txBody>
      </p:sp>
      <p:pic>
        <p:nvPicPr>
          <p:cNvPr id="9" name="Объект 8" descr="пальчиковые сказки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4176464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3432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Пальчиковая гимнастика «Колодец»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На каждую строчку ребенок кладет деревянный брусок.</a:t>
            </a:r>
          </a:p>
          <a:p>
            <a:r>
              <a:rPr lang="ru-RU" dirty="0" smtClean="0"/>
              <a:t>А из нашего колодца</a:t>
            </a:r>
          </a:p>
          <a:p>
            <a:r>
              <a:rPr lang="ru-RU" dirty="0" smtClean="0"/>
              <a:t>Никогда вода не льется.</a:t>
            </a:r>
          </a:p>
          <a:p>
            <a:r>
              <a:rPr lang="ru-RU" dirty="0" smtClean="0"/>
              <a:t>Нет ни кранов и ни труб –</a:t>
            </a:r>
          </a:p>
          <a:p>
            <a:r>
              <a:rPr lang="ru-RU" dirty="0" smtClean="0"/>
              <a:t>Мы кладем из бревен сруб!</a:t>
            </a:r>
          </a:p>
          <a:p>
            <a:r>
              <a:rPr lang="ru-RU" dirty="0" smtClean="0"/>
              <a:t>Очень, очень аккуратно</a:t>
            </a:r>
          </a:p>
          <a:p>
            <a:r>
              <a:rPr lang="ru-RU" dirty="0" smtClean="0"/>
              <a:t>Мы кладем и, вероятно, –Со стараньем возведен –</a:t>
            </a:r>
          </a:p>
          <a:p>
            <a:r>
              <a:rPr lang="ru-RU" dirty="0" smtClean="0"/>
              <a:t>В мире лучшим будет он!</a:t>
            </a:r>
          </a:p>
          <a:p>
            <a:pPr marL="0" indent="0">
              <a:buNone/>
            </a:pPr>
            <a:r>
              <a:rPr lang="ru-RU" dirty="0" smtClean="0"/>
              <a:t> Обрадовался дедушка, что мы построили  самый красивый колодец, и теперь он всех напоит вкусной, прохладной водицей. Тут и сказочке конец, а кто слушал – молодец!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" name="Объект 8" descr="пальчиковые сказки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672408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691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496" y="0"/>
            <a:ext cx="9179496" cy="691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856" y="170892"/>
            <a:ext cx="2502024" cy="324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7613" y="728066"/>
            <a:ext cx="51625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4" y="4010967"/>
            <a:ext cx="5181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6388" y="4149080"/>
            <a:ext cx="353377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269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0098" y="-214338"/>
            <a:ext cx="10215602" cy="735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357298"/>
            <a:ext cx="7901014" cy="2714644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</a:rPr>
              <a:t>Спасибо за внимание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54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393</TotalTime>
  <Words>1689</Words>
  <Application>Microsoft Office PowerPoint</Application>
  <PresentationFormat>Экран (4:3)</PresentationFormat>
  <Paragraphs>118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 «Ум ребёнка находится на кончиках его пальцев»                                                                                                                                                                      В.А. Сухомлинский.</vt:lpstr>
      <vt:lpstr>Существует много различных способов добиться ускорения развития мелкой моторики рук. </vt:lpstr>
      <vt:lpstr>Слайд 4</vt:lpstr>
      <vt:lpstr>Пальчиковые игры – это веселые упражнения для пальчиков и ручек, инсценировка с их помощью каких-либо стихотворений, историй, сказок.   Игры эти очень эмоциональны, увлекательны для детей, а также исключительно полезны для их общего развития:</vt:lpstr>
      <vt:lpstr>Для развития мелкой моторики руки разработано много интересных методов и приемов, используются разнообразные стимулирующие материалы. </vt:lpstr>
      <vt:lpstr>Слайд 7</vt:lpstr>
      <vt:lpstr>Слайд 8</vt:lpstr>
      <vt:lpstr>Пальчиковые игры без предметов.</vt:lpstr>
      <vt:lpstr>Пальчиковые игры с использованием атрибутики</vt:lpstr>
      <vt:lpstr>Слайд 11</vt:lpstr>
      <vt:lpstr> </vt:lpstr>
      <vt:lpstr>Слайд 13</vt:lpstr>
      <vt:lpstr>Чем же можно позаниматься с детьми, чтобы развить ручную умелость?  </vt:lpstr>
      <vt:lpstr> Пальчиковая сказка «В ДЕРЕВНЕ»</vt:lpstr>
      <vt:lpstr>Пальчиковая гимнастика «Репка».</vt:lpstr>
      <vt:lpstr>Пальчиковая гимнастика «Котенок» (с прищепкой).</vt:lpstr>
      <vt:lpstr>Пальчиковая гимнастика «Накорми цыпленка»</vt:lpstr>
      <vt:lpstr>Пальчиковая гимнастика «Колодец»</vt:lpstr>
      <vt:lpstr>Слайд 20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MVideo</dc:creator>
  <cp:lastModifiedBy>Пользователь Windows</cp:lastModifiedBy>
  <cp:revision>43</cp:revision>
  <dcterms:created xsi:type="dcterms:W3CDTF">2018-04-29T07:52:52Z</dcterms:created>
  <dcterms:modified xsi:type="dcterms:W3CDTF">2021-09-26T09:32:25Z</dcterms:modified>
</cp:coreProperties>
</file>