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54" r:id="rId3"/>
  </p:sldMasterIdLst>
  <p:notesMasterIdLst>
    <p:notesMasterId r:id="rId9"/>
  </p:notesMasterIdLst>
  <p:sldIdLst>
    <p:sldId id="441" r:id="rId4"/>
    <p:sldId id="452" r:id="rId5"/>
    <p:sldId id="447" r:id="rId6"/>
    <p:sldId id="445" r:id="rId7"/>
    <p:sldId id="442" r:id="rId8"/>
  </p:sldIdLst>
  <p:sldSz cx="13439775" cy="7559675"/>
  <p:notesSz cx="6858000" cy="9144000"/>
  <p:custDataLst>
    <p:tags r:id="rId10"/>
  </p:custData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42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844"/>
    <a:srgbClr val="68A82F"/>
    <a:srgbClr val="59BB8E"/>
    <a:srgbClr val="7DAA29"/>
    <a:srgbClr val="EC6665"/>
    <a:srgbClr val="78C4CB"/>
    <a:srgbClr val="B5BA5F"/>
    <a:srgbClr val="71C6CF"/>
    <a:srgbClr val="E99613"/>
    <a:srgbClr val="E58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00" autoAdjust="0"/>
    <p:restoredTop sz="86441" autoAdjust="0"/>
  </p:normalViewPr>
  <p:slideViewPr>
    <p:cSldViewPr snapToGrid="0">
      <p:cViewPr>
        <p:scale>
          <a:sx n="75" d="100"/>
          <a:sy n="75" d="100"/>
        </p:scale>
        <p:origin x="-869" y="-120"/>
      </p:cViewPr>
      <p:guideLst>
        <p:guide orient="horz" pos="2381"/>
        <p:guide pos="4233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theme" Target="theme/theme1.xml" /><Relationship Id="rId3" Type="http://schemas.openxmlformats.org/officeDocument/2006/relationships/slideMaster" Target="slideMasters/slideMaster3.xml" /><Relationship Id="rId7" Type="http://schemas.openxmlformats.org/officeDocument/2006/relationships/slide" Target="slides/slide4.xml" /><Relationship Id="rId12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presProps" Target="presProps.xml" /><Relationship Id="rId5" Type="http://schemas.openxmlformats.org/officeDocument/2006/relationships/slide" Target="slides/slide2.xml" /><Relationship Id="rId10" Type="http://schemas.openxmlformats.org/officeDocument/2006/relationships/tags" Target="tags/tag1.xml" /><Relationship Id="rId4" Type="http://schemas.openxmlformats.org/officeDocument/2006/relationships/slide" Target="slides/slide1.xml" /><Relationship Id="rId9" Type="http://schemas.openxmlformats.org/officeDocument/2006/relationships/notesMaster" Target="notesMasters/notesMaster1.xml" /><Relationship Id="rId14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458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22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2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2024/1/25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 /><Relationship Id="rId2" Type="http://schemas.openxmlformats.org/officeDocument/2006/relationships/slideLayout" Target="../slideLayouts/slideLayout4.xml" /><Relationship Id="rId1" Type="http://schemas.openxmlformats.org/officeDocument/2006/relationships/slideLayout" Target="../slideLayouts/slideLayout3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 /><Relationship Id="rId3" Type="http://schemas.openxmlformats.org/officeDocument/2006/relationships/slideLayout" Target="../slideLayouts/slideLayout7.xml" /><Relationship Id="rId7" Type="http://schemas.openxmlformats.org/officeDocument/2006/relationships/slideLayout" Target="../slideLayouts/slideLayout11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6.xml" /><Relationship Id="rId1" Type="http://schemas.openxmlformats.org/officeDocument/2006/relationships/slideLayout" Target="../slideLayouts/slideLayout5.xml" /><Relationship Id="rId6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8.xml" /><Relationship Id="rId9" Type="http://schemas.openxmlformats.org/officeDocument/2006/relationships/slideLayout" Target="../slideLayouts/slideLayout1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fade/>
  </p:transition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 spd="slow">
    <p:fade/>
  </p:transition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 spd="slow">
    <p:fade/>
  </p:transition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7" Type="http://schemas.openxmlformats.org/officeDocument/2006/relationships/image" Target="../media/image6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13" Type="http://schemas.openxmlformats.org/officeDocument/2006/relationships/image" Target="../media/image13.png" /><Relationship Id="rId3" Type="http://schemas.openxmlformats.org/officeDocument/2006/relationships/image" Target="../media/image2.jpeg" /><Relationship Id="rId7" Type="http://schemas.openxmlformats.org/officeDocument/2006/relationships/image" Target="../media/image7.png" /><Relationship Id="rId12" Type="http://schemas.openxmlformats.org/officeDocument/2006/relationships/image" Target="../media/image1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5.png" /><Relationship Id="rId11" Type="http://schemas.openxmlformats.org/officeDocument/2006/relationships/image" Target="../media/image11.png" /><Relationship Id="rId5" Type="http://schemas.openxmlformats.org/officeDocument/2006/relationships/image" Target="../media/image4.png" /><Relationship Id="rId10" Type="http://schemas.openxmlformats.org/officeDocument/2006/relationships/image" Target="../media/image10.png" /><Relationship Id="rId4" Type="http://schemas.openxmlformats.org/officeDocument/2006/relationships/image" Target="../media/image3.png" /><Relationship Id="rId9" Type="http://schemas.openxmlformats.org/officeDocument/2006/relationships/image" Target="../media/image9.png" /><Relationship Id="rId14" Type="http://schemas.openxmlformats.org/officeDocument/2006/relationships/image" Target="../media/image14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 /><Relationship Id="rId3" Type="http://schemas.openxmlformats.org/officeDocument/2006/relationships/image" Target="../media/image2.jpeg" /><Relationship Id="rId7" Type="http://schemas.openxmlformats.org/officeDocument/2006/relationships/image" Target="../media/image17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6.png" /><Relationship Id="rId11" Type="http://schemas.openxmlformats.org/officeDocument/2006/relationships/image" Target="../media/image21.png" /><Relationship Id="rId5" Type="http://schemas.openxmlformats.org/officeDocument/2006/relationships/image" Target="../media/image15.png" /><Relationship Id="rId10" Type="http://schemas.openxmlformats.org/officeDocument/2006/relationships/image" Target="../media/image20.png" /><Relationship Id="rId4" Type="http://schemas.openxmlformats.org/officeDocument/2006/relationships/image" Target="../media/image3.png" /><Relationship Id="rId9" Type="http://schemas.openxmlformats.org/officeDocument/2006/relationships/image" Target="../media/image19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2.jpeg" /><Relationship Id="rId7" Type="http://schemas.openxmlformats.org/officeDocument/2006/relationships/image" Target="../media/image24.png" /><Relationship Id="rId12" Type="http://schemas.openxmlformats.org/officeDocument/2006/relationships/image" Target="../media/image29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3.png" /><Relationship Id="rId11" Type="http://schemas.openxmlformats.org/officeDocument/2006/relationships/image" Target="../media/image28.png" /><Relationship Id="rId5" Type="http://schemas.openxmlformats.org/officeDocument/2006/relationships/image" Target="../media/image22.png" /><Relationship Id="rId10" Type="http://schemas.openxmlformats.org/officeDocument/2006/relationships/image" Target="../media/image27.png" /><Relationship Id="rId4" Type="http://schemas.openxmlformats.org/officeDocument/2006/relationships/image" Target="../media/image3.png" /><Relationship Id="rId9" Type="http://schemas.openxmlformats.org/officeDocument/2006/relationships/image" Target="../media/image2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7" Type="http://schemas.openxmlformats.org/officeDocument/2006/relationships/image" Target="../media/image32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4" Type="http://schemas.openxmlformats.org/officeDocument/2006/relationships/image" Target="../media/image1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197507" y="6775846"/>
            <a:ext cx="368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Автор работы: </a:t>
            </a:r>
          </a:p>
          <a:p>
            <a:pPr algn="just"/>
            <a:r>
              <a:rPr lang="ru-RU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Моисеева Анна Евгеньевна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布丁体W12" panose="040B0C09000000000000" pitchFamily="81" charset="-122"/>
              <a:ea typeface="华康布丁体W12" panose="040B0C09000000000000" pitchFamily="8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08855" y="1933288"/>
            <a:ext cx="79458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800" b="1" dirty="0">
                <a:ln w="31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汉仪跳跳体简" panose="00020600040101010101" pitchFamily="18" charset="-122"/>
              </a:rPr>
              <a:t>Участник акции</a:t>
            </a:r>
            <a:r>
              <a:rPr lang="ru-RU" altLang="zh-CN" sz="2800" b="1" dirty="0">
                <a:ln w="31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汉仪跳跳体简" panose="00020600040101010101" pitchFamily="18" charset="-122"/>
              </a:rPr>
              <a:t>:</a:t>
            </a:r>
          </a:p>
          <a:p>
            <a:pPr algn="ctr"/>
            <a:r>
              <a:rPr lang="ru-RU" altLang="zh-CN" sz="2800" b="1" dirty="0">
                <a:ln w="3175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汉仪跳跳体简" panose="00020600040101010101" pitchFamily="18" charset="-122"/>
              </a:rPr>
              <a:t>Моисеев Илья Витальевич, 3 года </a:t>
            </a:r>
            <a:r>
              <a:rPr lang="ru-RU" altLang="zh-CN" sz="2800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汉仪跳跳体简" panose="00020600040101010101" pitchFamily="18" charset="-122"/>
              </a:rPr>
              <a:t>воспитанник младшей группы «Б» МБДОУ Детский сад № 10 «Сказка» </a:t>
            </a:r>
            <a:r>
              <a:rPr lang="ru-RU" altLang="zh-CN" sz="2800" b="1" dirty="0">
                <a:ln w="3175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汉仪跳跳体简" panose="00020600040101010101" pitchFamily="18" charset="-122"/>
              </a:rPr>
              <a:t>города Алатыря Чувашской Республики</a:t>
            </a:r>
          </a:p>
        </p:txBody>
      </p:sp>
      <p:pic>
        <p:nvPicPr>
          <p:cNvPr id="28677" name="Picture 5" descr="C:\Users\vital\Downloads\PhotoRoom-20240124_2123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1357" y="191648"/>
            <a:ext cx="5347252" cy="8024012"/>
          </a:xfrm>
          <a:prstGeom prst="rect">
            <a:avLst/>
          </a:prstGeom>
          <a:noFill/>
          <a:effectLst>
            <a:outerShdw blurRad="50800" dist="76200" dir="48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2748060" y="257023"/>
            <a:ext cx="93794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Республиканская акция «Моя семья», приуроченная к открытию Года семьи в </a:t>
            </a:r>
          </a:p>
          <a:p>
            <a:pPr lvl="0" algn="ctr" defTabSz="914400">
              <a:defRPr/>
            </a:pP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Чувашской Республике</a:t>
            </a:r>
            <a:b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</a:b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Номинация: «Наша дружная семья»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40" y="441718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015" y="0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15" y="0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54" y="975359"/>
            <a:ext cx="5538766" cy="34678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2794000" y="2471762"/>
            <a:ext cx="40538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altLang="zh-CN" sz="1400" dirty="0">
                <a:solidFill>
                  <a:srgbClr val="C00000"/>
                </a:solidFill>
                <a:latin typeface="Comic Sans MS" pitchFamily="66" charset="0"/>
                <a:ea typeface="汉仪跳跳体简" panose="00020600040101010101" pitchFamily="18" charset="-122"/>
              </a:rPr>
              <a:t>Мой папа, Моисеев Виталий Валерьевич.</a:t>
            </a:r>
          </a:p>
          <a:p>
            <a:pPr lvl="0" defTabSz="914400">
              <a:defRPr/>
            </a:pPr>
            <a:r>
              <a:rPr lang="ru-RU" altLang="zh-CN" sz="1400" dirty="0">
                <a:solidFill>
                  <a:srgbClr val="C00000"/>
                </a:solidFill>
                <a:latin typeface="Comic Sans MS" pitchFamily="66" charset="0"/>
                <a:ea typeface="汉仪跳跳体简" panose="00020600040101010101" pitchFamily="18" charset="-122"/>
              </a:rPr>
              <a:t>Он работает старшим инженером ФКУ КП-8 УФСИН России по Чувашии. У него очень важная и ответственная работа. Мой папа – спортсмен, любит заниматься спортом, у него много медалей и спортивных достижений.</a:t>
            </a:r>
            <a:endParaRPr lang="zh-CN" altLang="en-US" sz="1400" dirty="0">
              <a:solidFill>
                <a:srgbClr val="C00000"/>
              </a:solidFill>
              <a:latin typeface="Comic Sans MS" pitchFamily="66" charset="0"/>
              <a:ea typeface="汉仪跳跳体简" panose="00020600040101010101" pitchFamily="18" charset="-122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4820700" y="145263"/>
            <a:ext cx="4450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Республиканская акция «Моя семья»</a:t>
            </a:r>
            <a:b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</a:b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Наша дружная семья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764" y="1991678"/>
            <a:ext cx="1834196" cy="258498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" y="1828800"/>
            <a:ext cx="2123440" cy="2908463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93" y="3858172"/>
            <a:ext cx="5264447" cy="3472355"/>
          </a:xfrm>
          <a:prstGeom prst="rect">
            <a:avLst/>
          </a:prstGeom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80503" y="4917759"/>
            <a:ext cx="1628457" cy="244671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3312160" y="5286082"/>
            <a:ext cx="37693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altLang="zh-CN" sz="1400" dirty="0">
                <a:solidFill>
                  <a:srgbClr val="C00000"/>
                </a:solidFill>
                <a:latin typeface="Comic Sans MS" pitchFamily="66" charset="0"/>
                <a:ea typeface="汉仪跳跳体简" panose="00020600040101010101" pitchFamily="18" charset="-122"/>
              </a:rPr>
              <a:t>Моя мама, Моисеева Анна Евгеньевна.</a:t>
            </a:r>
          </a:p>
          <a:p>
            <a:pPr lvl="0" defTabSz="914400">
              <a:defRPr/>
            </a:pPr>
            <a:r>
              <a:rPr lang="ru-RU" altLang="zh-CN" sz="1400" dirty="0">
                <a:solidFill>
                  <a:srgbClr val="C00000"/>
                </a:solidFill>
                <a:latin typeface="Comic Sans MS" pitchFamily="66" charset="0"/>
                <a:ea typeface="汉仪跳跳体简" panose="00020600040101010101" pitchFamily="18" charset="-122"/>
              </a:rPr>
              <a:t>Она работает заместителем начальника отдела экономики администрации города.</a:t>
            </a:r>
          </a:p>
          <a:p>
            <a:pPr lvl="0" defTabSz="914400">
              <a:defRPr/>
            </a:pPr>
            <a:r>
              <a:rPr lang="ru-RU" altLang="zh-CN" sz="1400" dirty="0">
                <a:solidFill>
                  <a:srgbClr val="C00000"/>
                </a:solidFill>
                <a:latin typeface="Comic Sans MS" pitchFamily="66" charset="0"/>
                <a:ea typeface="汉仪跳跳体简" panose="00020600040101010101" pitchFamily="18" charset="-122"/>
              </a:rPr>
              <a:t>Ее главные увлечения – это музыка, а еще рукоделие, она очень любит вязать крючком.</a:t>
            </a:r>
            <a:endParaRPr lang="zh-CN" altLang="en-US" sz="1400" dirty="0">
              <a:solidFill>
                <a:srgbClr val="C00000"/>
              </a:solidFill>
              <a:latin typeface="Comic Sans MS" pitchFamily="66" charset="0"/>
              <a:ea typeface="汉仪跳跳体简" panose="00020600040101010101" pitchFamily="18" charset="-122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4733419"/>
            <a:ext cx="1940560" cy="2826256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08" y="1463761"/>
            <a:ext cx="4933172" cy="3527103"/>
          </a:xfrm>
          <a:prstGeom prst="rect">
            <a:avLst/>
          </a:prstGeom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19440" y="2255520"/>
            <a:ext cx="3708400" cy="23774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7884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5" y="5755781"/>
            <a:ext cx="2879726" cy="1732950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98" y="1351280"/>
            <a:ext cx="4096925" cy="4714239"/>
          </a:xfrm>
          <a:prstGeom prst="rect">
            <a:avLst/>
          </a:prstGeom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187740" y="135103"/>
            <a:ext cx="4450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Республиканская акция «Моя семья»</a:t>
            </a:r>
            <a:b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</a:b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Наша дружная семья</a:t>
            </a:r>
          </a:p>
          <a:p>
            <a:pPr lvl="0" algn="ctr" defTabSz="914400">
              <a:defRPr/>
            </a:pP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Мои бабушки и дедушки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26321" y="1022033"/>
            <a:ext cx="3241040" cy="399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8"/>
          <a:srcRect t="8078" b="11197"/>
          <a:stretch>
            <a:fillRect/>
          </a:stretch>
        </p:blipFill>
        <p:spPr bwMode="auto">
          <a:xfrm>
            <a:off x="7255395" y="416560"/>
            <a:ext cx="2945246" cy="336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0963" y="1223963"/>
            <a:ext cx="2448877" cy="33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49185" y="3595371"/>
            <a:ext cx="2629535" cy="321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529" y="0"/>
            <a:ext cx="1490792" cy="15261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2804160"/>
            <a:ext cx="4094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Надо бабушку любить,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Надо с дедушкой дружить.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Только вместе всей семьёй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Можно долго нам прожить.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С ними можно поиграть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Или книжку почитать,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И от них, когда захочешь,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Можно новое узнать.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944">
            <a:off x="169094" y="4994799"/>
            <a:ext cx="2092008" cy="2141607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0829">
            <a:off x="4883121" y="4915681"/>
            <a:ext cx="1645353" cy="1682484"/>
          </a:xfrm>
          <a:prstGeom prst="rect">
            <a:avLst/>
          </a:prstGeom>
        </p:spPr>
      </p:pic>
      <p:pic>
        <p:nvPicPr>
          <p:cNvPr id="103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935" y="304800"/>
            <a:ext cx="1549840" cy="1456367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97004" y="2614931"/>
            <a:ext cx="2459891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8521" y="1623061"/>
            <a:ext cx="2655239" cy="321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02320" y="3148451"/>
            <a:ext cx="2529840" cy="319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70419" y="418600"/>
            <a:ext cx="3044906" cy="314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394"/>
            <a:ext cx="6137802" cy="3732846"/>
          </a:xfrm>
          <a:prstGeom prst="rect">
            <a:avLst/>
          </a:prstGeom>
        </p:spPr>
      </p:pic>
      <p:sp>
        <p:nvSpPr>
          <p:cNvPr id="102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 rot="209595">
            <a:off x="904240" y="2104981"/>
            <a:ext cx="4053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altLang="zh-CN" sz="2000" dirty="0">
                <a:solidFill>
                  <a:srgbClr val="C00000"/>
                </a:solidFill>
                <a:latin typeface="Comic Sans MS" pitchFamily="66" charset="0"/>
                <a:ea typeface="汉仪跳跳体简" panose="00020600040101010101" pitchFamily="18" charset="-122"/>
              </a:rPr>
              <a:t>Я очень люблю своих бабушек и дедушек. </a:t>
            </a:r>
          </a:p>
          <a:p>
            <a:pPr lvl="0" defTabSz="914400">
              <a:defRPr/>
            </a:pPr>
            <a:r>
              <a:rPr lang="ru-RU" altLang="zh-CN" sz="2000" dirty="0">
                <a:solidFill>
                  <a:srgbClr val="C00000"/>
                </a:solidFill>
                <a:latin typeface="Comic Sans MS" pitchFamily="66" charset="0"/>
                <a:ea typeface="汉仪跳跳体简" panose="00020600040101010101" pitchFamily="18" charset="-122"/>
              </a:rPr>
              <a:t>Часто бываю у них в гостях. Я всегда  им помогаю . Стараюсь помочь во всем, без меня они точно не справятся!!!</a:t>
            </a:r>
          </a:p>
          <a:p>
            <a:pPr lvl="0" defTabSz="914400">
              <a:defRPr/>
            </a:pPr>
            <a:r>
              <a:rPr lang="ru-RU" altLang="zh-CN" sz="2000" dirty="0">
                <a:solidFill>
                  <a:srgbClr val="C00000"/>
                </a:solidFill>
                <a:latin typeface="Comic Sans MS" pitchFamily="66" charset="0"/>
                <a:ea typeface="汉仪跳跳体简" panose="00020600040101010101" pitchFamily="18" charset="-122"/>
              </a:rPr>
              <a:t>Каждая моя поездка наполнена яркими впечатлениями, они знают как меня развлечь.</a:t>
            </a:r>
            <a:endParaRPr lang="zh-CN" altLang="en-US" sz="2000" dirty="0">
              <a:solidFill>
                <a:srgbClr val="C00000"/>
              </a:solidFill>
              <a:latin typeface="Comic Sans MS" pitchFamily="66" charset="0"/>
              <a:ea typeface="汉仪跳跳体简" panose="00020600040101010101" pitchFamily="18" charset="-122"/>
            </a:endParaRPr>
          </a:p>
        </p:txBody>
      </p:sp>
      <p:sp>
        <p:nvSpPr>
          <p:cNvPr id="104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716060" y="246863"/>
            <a:ext cx="4450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Республиканская акция «Моя семья»</a:t>
            </a:r>
            <a:b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</a:b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Наша дружная семья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8" y="375920"/>
            <a:ext cx="8071424" cy="5770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3841" y="1605280"/>
            <a:ext cx="6258560" cy="4013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5" y="0"/>
            <a:ext cx="4029075" cy="2133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818879" y="2292013"/>
            <a:ext cx="4620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у меня семья,</a:t>
            </a:r>
            <a:b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главный в ней,</a:t>
            </a:r>
            <a:br>
              <a:rPr lang="ru-RU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Конечно, Я!</a:t>
            </a: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8569740" y="246863"/>
            <a:ext cx="4450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Республиканская акция «Моя семья»</a:t>
            </a:r>
            <a:b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</a:br>
            <a:r>
              <a:rPr lang="ru-RU" altLang="zh-CN" b="1" dirty="0">
                <a:solidFill>
                  <a:srgbClr val="C00000"/>
                </a:solidFill>
                <a:latin typeface="Comic Sans MS" pitchFamily="66" charset="0"/>
                <a:ea typeface="汉仪润圆-75W" panose="00020600040101010101" pitchFamily="18" charset="-122"/>
              </a:rPr>
              <a:t>Наша дружная семья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寂寞"/>
</p:tagLst>
</file>

<file path=ppt/theme/theme1.xml><?xml version="1.0" encoding="utf-8"?>
<a:theme xmlns:a="http://schemas.openxmlformats.org/drawingml/2006/main" name="1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206</Words>
  <Application>Microsoft Office PowerPoint</Application>
  <PresentationFormat>Произвольный</PresentationFormat>
  <Paragraphs>26</Paragraphs>
  <Slides>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1_Office 主题</vt:lpstr>
      <vt:lpstr>2_Office 主题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creator/>
  <cp:lastModifiedBy>79176762596</cp:lastModifiedBy>
  <cp:revision>4</cp:revision>
  <dcterms:created xsi:type="dcterms:W3CDTF">2017-03-22T17:40:45Z</dcterms:created>
  <dcterms:modified xsi:type="dcterms:W3CDTF">2024-01-25T04:43:07Z</dcterms:modified>
</cp:coreProperties>
</file>