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4" r:id="rId3"/>
    <p:sldId id="267" r:id="rId4"/>
    <p:sldId id="268" r:id="rId5"/>
    <p:sldId id="273" r:id="rId6"/>
    <p:sldId id="274" r:id="rId7"/>
    <p:sldId id="278" r:id="rId8"/>
    <p:sldId id="279" r:id="rId9"/>
    <p:sldId id="280" r:id="rId10"/>
    <p:sldId id="281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7115" y="159461"/>
            <a:ext cx="7044690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845" y="549401"/>
            <a:ext cx="8322309" cy="551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" y="691895"/>
            <a:ext cx="8785860" cy="554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5" y="1588"/>
            <a:ext cx="5364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4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3" y="187452"/>
            <a:ext cx="8249411" cy="3674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381" rIns="0" bIns="0" rtlCol="0">
            <a:spAutoFit/>
          </a:bodyPr>
          <a:lstStyle/>
          <a:p>
            <a:pPr marL="3300095" marR="5080" indent="-239014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Герб</a:t>
            </a:r>
            <a:r>
              <a:rPr spc="-20" dirty="0"/>
              <a:t> </a:t>
            </a:r>
            <a:r>
              <a:rPr spc="-15" dirty="0"/>
              <a:t>сочетает</a:t>
            </a:r>
            <a:r>
              <a:rPr spc="-20" dirty="0"/>
              <a:t> </a:t>
            </a:r>
            <a:r>
              <a:rPr spc="-5" dirty="0"/>
              <a:t>эти</a:t>
            </a:r>
            <a:r>
              <a:rPr spc="-25" dirty="0"/>
              <a:t> </a:t>
            </a:r>
            <a:r>
              <a:rPr spc="-55" dirty="0"/>
              <a:t>же </a:t>
            </a:r>
            <a:r>
              <a:rPr spc="-1485" dirty="0"/>
              <a:t> </a:t>
            </a:r>
            <a:r>
              <a:rPr spc="5" dirty="0"/>
              <a:t>цвета.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23" y="3427476"/>
            <a:ext cx="3144012" cy="3144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6" y="259079"/>
            <a:ext cx="8438388" cy="6411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720" y="549402"/>
            <a:ext cx="751967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4760" marR="1247140" algn="ctr">
              <a:lnSpc>
                <a:spcPct val="100000"/>
              </a:lnSpc>
              <a:spcBef>
                <a:spcPts val="100"/>
              </a:spcBef>
            </a:pPr>
            <a:r>
              <a:rPr sz="54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Белый</a:t>
            </a:r>
            <a:r>
              <a:rPr sz="54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54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b="1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Георгий </a:t>
            </a:r>
            <a:r>
              <a:rPr sz="5400" b="1" i="1" spc="-1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Победоносец.</a:t>
            </a:r>
            <a:endParaRPr sz="5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5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Синий</a:t>
            </a:r>
            <a:r>
              <a:rPr sz="54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54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54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Развивающийся </a:t>
            </a:r>
            <a:r>
              <a:rPr sz="5400" b="1" i="1" spc="-1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5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плащ</a:t>
            </a:r>
            <a:r>
              <a:rPr sz="54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5400" b="1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всадника.</a:t>
            </a:r>
            <a:endParaRPr sz="5400">
              <a:latin typeface="Times New Roman"/>
              <a:cs typeface="Times New Roman"/>
            </a:endParaRPr>
          </a:p>
          <a:p>
            <a:pPr marL="547370" marR="538480" algn="ctr">
              <a:lnSpc>
                <a:spcPct val="100000"/>
              </a:lnSpc>
            </a:pPr>
            <a:r>
              <a:rPr sz="5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Красный</a:t>
            </a:r>
            <a:r>
              <a:rPr sz="5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5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фон,</a:t>
            </a:r>
            <a:r>
              <a:rPr sz="54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щит </a:t>
            </a:r>
            <a:r>
              <a:rPr sz="5400" b="1" i="1" spc="-1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герба.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88" y="0"/>
            <a:ext cx="7141463" cy="3776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732" y="0"/>
            <a:ext cx="6766559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7894" marR="929640" algn="ctr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Times New Roman"/>
                <a:cs typeface="Times New Roman"/>
              </a:rPr>
              <a:t>Государственный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флаг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поднимается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во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время</a:t>
            </a:r>
            <a:endParaRPr sz="4000">
              <a:latin typeface="Times New Roman"/>
              <a:cs typeface="Times New Roman"/>
            </a:endParaRPr>
          </a:p>
          <a:p>
            <a:pPr marL="154305" marR="145415" algn="ctr">
              <a:lnSpc>
                <a:spcPct val="100000"/>
              </a:lnSpc>
            </a:pPr>
            <a:r>
              <a:rPr sz="4000" spc="-5" dirty="0">
                <a:latin typeface="Times New Roman"/>
                <a:cs typeface="Times New Roman"/>
              </a:rPr>
              <a:t>торжественных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мероприятий,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праздников, </a:t>
            </a:r>
            <a:r>
              <a:rPr sz="4000" spc="-5" dirty="0">
                <a:latin typeface="Times New Roman"/>
                <a:cs typeface="Times New Roman"/>
              </a:rPr>
              <a:t>и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в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это</a:t>
            </a:r>
            <a:r>
              <a:rPr sz="4000" spc="-10" dirty="0">
                <a:latin typeface="Times New Roman"/>
                <a:cs typeface="Times New Roman"/>
              </a:rPr>
              <a:t> время</a:t>
            </a:r>
            <a:endParaRPr sz="4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000" spc="-35" dirty="0">
                <a:latin typeface="Times New Roman"/>
                <a:cs typeface="Times New Roman"/>
              </a:rPr>
              <a:t>всегда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звучит </a:t>
            </a:r>
            <a:r>
              <a:rPr sz="4000" spc="-5" dirty="0">
                <a:latin typeface="Times New Roman"/>
                <a:cs typeface="Times New Roman"/>
              </a:rPr>
              <a:t>гимн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Российской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Федерации.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32" y="3211067"/>
            <a:ext cx="5199888" cy="3459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47116"/>
            <a:ext cx="7719059" cy="2941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Россия…Родина…Это </a:t>
            </a:r>
            <a:r>
              <a:rPr spc="-5" dirty="0"/>
              <a:t>край, </a:t>
            </a:r>
            <a:r>
              <a:rPr spc="-70" dirty="0"/>
              <a:t>где </a:t>
            </a:r>
            <a:r>
              <a:rPr spc="-65" dirty="0"/>
              <a:t> </a:t>
            </a:r>
            <a:r>
              <a:rPr spc="-5" dirty="0"/>
              <a:t>вы</a:t>
            </a:r>
            <a:r>
              <a:rPr spc="-15" dirty="0"/>
              <a:t> родились,</a:t>
            </a:r>
            <a:r>
              <a:rPr spc="-10" dirty="0"/>
              <a:t> </a:t>
            </a:r>
            <a:r>
              <a:rPr spc="-70" dirty="0"/>
              <a:t>где</a:t>
            </a:r>
            <a:r>
              <a:rPr spc="-10" dirty="0"/>
              <a:t> </a:t>
            </a:r>
            <a:r>
              <a:rPr spc="-5" dirty="0"/>
              <a:t>мы</a:t>
            </a:r>
            <a:r>
              <a:rPr spc="-10" dirty="0"/>
              <a:t> живем.</a:t>
            </a:r>
            <a:r>
              <a:rPr spc="5" dirty="0"/>
              <a:t> </a:t>
            </a:r>
            <a:r>
              <a:rPr spc="-20" dirty="0"/>
              <a:t>Это </a:t>
            </a:r>
            <a:r>
              <a:rPr spc="-985" dirty="0"/>
              <a:t> </a:t>
            </a:r>
            <a:r>
              <a:rPr spc="-5" dirty="0"/>
              <a:t>наш</a:t>
            </a:r>
            <a:r>
              <a:rPr spc="-20" dirty="0"/>
              <a:t> </a:t>
            </a:r>
            <a:r>
              <a:rPr spc="-25" dirty="0"/>
              <a:t>дом,</a:t>
            </a:r>
            <a:r>
              <a:rPr spc="-5" dirty="0"/>
              <a:t> </a:t>
            </a:r>
            <a:r>
              <a:rPr spc="-20" dirty="0"/>
              <a:t>это</a:t>
            </a:r>
            <a:r>
              <a:rPr spc="-5" dirty="0"/>
              <a:t> все </a:t>
            </a:r>
            <a:r>
              <a:rPr spc="-15" dirty="0"/>
              <a:t>то,</a:t>
            </a:r>
            <a:r>
              <a:rPr spc="-20" dirty="0"/>
              <a:t> что</a:t>
            </a:r>
            <a:r>
              <a:rPr dirty="0"/>
              <a:t> </a:t>
            </a:r>
            <a:r>
              <a:rPr spc="-10" dirty="0"/>
              <a:t>нас </a:t>
            </a:r>
            <a:r>
              <a:rPr spc="-5" dirty="0"/>
              <a:t> </a:t>
            </a:r>
            <a:r>
              <a:rPr spc="-45" dirty="0"/>
              <a:t>окружает.</a:t>
            </a:r>
            <a:r>
              <a:rPr spc="-55" dirty="0"/>
              <a:t> </a:t>
            </a:r>
            <a:r>
              <a:rPr spc="-20" dirty="0"/>
              <a:t>Россия…Какое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8055" y="2598496"/>
            <a:ext cx="7240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Times New Roman"/>
                <a:cs typeface="Times New Roman"/>
              </a:rPr>
              <a:t>красивое</a:t>
            </a:r>
            <a:r>
              <a:rPr sz="4000" spc="-4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слово!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И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роса,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и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сила, и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синие </a:t>
            </a:r>
            <a:r>
              <a:rPr sz="4000" dirty="0">
                <a:latin typeface="Times New Roman"/>
                <a:cs typeface="Times New Roman"/>
              </a:rPr>
              <a:t>просторы…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72" y="3067811"/>
            <a:ext cx="6696456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15" y="187452"/>
            <a:ext cx="8427720" cy="6411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3094" y="448183"/>
            <a:ext cx="4356100" cy="587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473709" indent="-2159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Россия </a:t>
            </a:r>
            <a:r>
              <a:rPr sz="1600" b="1" spc="-5" dirty="0">
                <a:latin typeface="Times New Roman"/>
                <a:cs typeface="Times New Roman"/>
              </a:rPr>
              <a:t>святая! Для славных </a:t>
            </a:r>
            <a:r>
              <a:rPr sz="1600" b="1" spc="-30" dirty="0">
                <a:latin typeface="Times New Roman"/>
                <a:cs typeface="Times New Roman"/>
              </a:rPr>
              <a:t>походов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Веками растишь </a:t>
            </a:r>
            <a:r>
              <a:rPr sz="1600" b="1" spc="-15" dirty="0">
                <a:latin typeface="Times New Roman"/>
                <a:cs typeface="Times New Roman"/>
              </a:rPr>
              <a:t>ты </a:t>
            </a:r>
            <a:r>
              <a:rPr sz="1600" b="1" spc="-5" dirty="0">
                <a:latin typeface="Times New Roman"/>
                <a:cs typeface="Times New Roman"/>
              </a:rPr>
              <a:t>своих </a:t>
            </a:r>
            <a:r>
              <a:rPr sz="1600" b="1" spc="-10" dirty="0">
                <a:latin typeface="Times New Roman"/>
                <a:cs typeface="Times New Roman"/>
              </a:rPr>
              <a:t>сыновей; </a:t>
            </a:r>
            <a:r>
              <a:rPr sz="1600" b="1" spc="-5" dirty="0">
                <a:latin typeface="Times New Roman"/>
                <a:cs typeface="Times New Roman"/>
              </a:rPr>
              <a:t> Во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благо </a:t>
            </a:r>
            <a:r>
              <a:rPr sz="1600" b="1" spc="-10" dirty="0">
                <a:latin typeface="Times New Roman"/>
                <a:cs typeface="Times New Roman"/>
              </a:rPr>
              <a:t>России,</a:t>
            </a:r>
            <a:r>
              <a:rPr sz="1600" b="1" spc="-5" dirty="0">
                <a:latin typeface="Times New Roman"/>
                <a:cs typeface="Times New Roman"/>
              </a:rPr>
              <a:t> для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счастья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народа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Под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флагом</a:t>
            </a:r>
            <a:r>
              <a:rPr sz="1600" b="1" spc="-5" dirty="0">
                <a:latin typeface="Times New Roman"/>
                <a:cs typeface="Times New Roman"/>
              </a:rPr>
              <a:t> державным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встречаешь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гостей.</a:t>
            </a:r>
            <a:endParaRPr sz="1600">
              <a:latin typeface="Times New Roman"/>
              <a:cs typeface="Times New Roman"/>
            </a:endParaRPr>
          </a:p>
          <a:p>
            <a:pPr marL="875030" marR="86868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Густые </a:t>
            </a:r>
            <a:r>
              <a:rPr sz="1600" b="1" spc="5" dirty="0">
                <a:latin typeface="Times New Roman"/>
                <a:cs typeface="Times New Roman"/>
              </a:rPr>
              <a:t>леса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10" dirty="0">
                <a:latin typeface="Times New Roman"/>
                <a:cs typeface="Times New Roman"/>
              </a:rPr>
              <a:t>поля </a:t>
            </a:r>
            <a:r>
              <a:rPr sz="1600" b="1" spc="-15" dirty="0">
                <a:latin typeface="Times New Roman"/>
                <a:cs typeface="Times New Roman"/>
              </a:rPr>
              <a:t>золотые,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Мирное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небо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целует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заря.</a:t>
            </a:r>
            <a:endParaRPr sz="1600">
              <a:latin typeface="Times New Roman"/>
              <a:cs typeface="Times New Roman"/>
            </a:endParaRPr>
          </a:p>
          <a:p>
            <a:pPr marL="565785" marR="553085"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детства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любимы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места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дорогие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Это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родная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Отчизна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моя!</a:t>
            </a:r>
            <a:endParaRPr sz="1600">
              <a:latin typeface="Times New Roman"/>
              <a:cs typeface="Times New Roman"/>
            </a:endParaRPr>
          </a:p>
          <a:p>
            <a:pPr marL="239395" marR="233679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Отчизна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родная! </a:t>
            </a:r>
            <a:r>
              <a:rPr sz="1600" b="1" spc="-25" dirty="0">
                <a:latin typeface="Times New Roman"/>
                <a:cs typeface="Times New Roman"/>
              </a:rPr>
              <a:t>Твой</a:t>
            </a:r>
            <a:r>
              <a:rPr sz="1600" b="1" spc="-10" dirty="0">
                <a:latin typeface="Times New Roman"/>
                <a:cs typeface="Times New Roman"/>
              </a:rPr>
              <a:t> символ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державный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труд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на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подвиг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зовет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свой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народ!</a:t>
            </a:r>
            <a:endParaRPr sz="1600">
              <a:latin typeface="Times New Roman"/>
              <a:cs typeface="Times New Roman"/>
            </a:endParaRPr>
          </a:p>
          <a:p>
            <a:pPr marL="407034" marR="394335"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Дозор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твой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стоит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боевом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авангарде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Могучая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сила, надежный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оплот!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грозные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годы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ты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битве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врагами</a:t>
            </a:r>
            <a:endParaRPr sz="1600">
              <a:latin typeface="Times New Roman"/>
              <a:cs typeface="Times New Roman"/>
            </a:endParaRPr>
          </a:p>
          <a:p>
            <a:pPr marL="693420" marR="683260" indent="-1905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Меч</a:t>
            </a:r>
            <a:r>
              <a:rPr sz="1600" b="1" spc="-10" dirty="0">
                <a:latin typeface="Times New Roman"/>
                <a:cs typeface="Times New Roman"/>
              </a:rPr>
              <a:t> свой </a:t>
            </a:r>
            <a:r>
              <a:rPr sz="1600" b="1" spc="-15" dirty="0">
                <a:latin typeface="Times New Roman"/>
                <a:cs typeface="Times New Roman"/>
              </a:rPr>
              <a:t>ковала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суровом </a:t>
            </a:r>
            <a:r>
              <a:rPr sz="1600" b="1" spc="-10" dirty="0">
                <a:latin typeface="Times New Roman"/>
                <a:cs typeface="Times New Roman"/>
              </a:rPr>
              <a:t>бою.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Символ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победный,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святое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знамя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45" dirty="0">
                <a:latin typeface="Times New Roman"/>
                <a:cs typeface="Times New Roman"/>
              </a:rPr>
              <a:t>Ты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сердце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хранишь</a:t>
            </a:r>
            <a:r>
              <a:rPr sz="1600" b="1" spc="-10" dirty="0">
                <a:latin typeface="Times New Roman"/>
                <a:cs typeface="Times New Roman"/>
              </a:rPr>
              <a:t> как святыню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свою!</a:t>
            </a:r>
            <a:endParaRPr sz="1600">
              <a:latin typeface="Times New Roman"/>
              <a:cs typeface="Times New Roman"/>
            </a:endParaRPr>
          </a:p>
          <a:p>
            <a:pPr marL="459105" marR="453390" indent="220979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мирные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будни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во </a:t>
            </a:r>
            <a:r>
              <a:rPr sz="1600" b="1" spc="-15" dirty="0">
                <a:latin typeface="Times New Roman"/>
                <a:cs typeface="Times New Roman"/>
              </a:rPr>
              <a:t>славу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России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Реет победный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твой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стяг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над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страной</a:t>
            </a:r>
            <a:endParaRPr sz="1600">
              <a:latin typeface="Times New Roman"/>
              <a:cs typeface="Times New Roman"/>
            </a:endParaRPr>
          </a:p>
          <a:p>
            <a:pPr marL="581025" marR="575945" indent="126364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Вместе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со мною </a:t>
            </a:r>
            <a:r>
              <a:rPr sz="1600" b="1" spc="-10" dirty="0">
                <a:latin typeface="Times New Roman"/>
                <a:cs typeface="Times New Roman"/>
              </a:rPr>
              <a:t>ты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грозна</a:t>
            </a:r>
            <a:r>
              <a:rPr sz="1600" b="1" spc="-5" dirty="0">
                <a:latin typeface="Times New Roman"/>
                <a:cs typeface="Times New Roman"/>
              </a:rPr>
              <a:t> сила,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сердцем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всегда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я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навеки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 </a:t>
            </a:r>
            <a:r>
              <a:rPr sz="1600" b="1" spc="-15" dirty="0">
                <a:latin typeface="Times New Roman"/>
                <a:cs typeface="Times New Roman"/>
              </a:rPr>
              <a:t>тобой.</a:t>
            </a:r>
            <a:endParaRPr sz="1600">
              <a:latin typeface="Times New Roman"/>
              <a:cs typeface="Times New Roman"/>
            </a:endParaRPr>
          </a:p>
          <a:p>
            <a:pPr marL="361315" marR="35052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Под</a:t>
            </a:r>
            <a:r>
              <a:rPr sz="1600" b="1" spc="-5" dirty="0">
                <a:latin typeface="Times New Roman"/>
                <a:cs typeface="Times New Roman"/>
              </a:rPr>
              <a:t> знаменем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святым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мир и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свободу,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счастье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народное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бой </a:t>
            </a:r>
            <a:r>
              <a:rPr sz="1600" b="1" spc="-5" dirty="0">
                <a:latin typeface="Times New Roman"/>
                <a:cs typeface="Times New Roman"/>
              </a:rPr>
              <a:t>мы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пойдем.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05"/>
              </a:lnSpc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священной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борьбе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страшны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нам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невзгоды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ts val="1905"/>
              </a:lnSpc>
            </a:pPr>
            <a:r>
              <a:rPr sz="1600" b="1" spc="-20" dirty="0">
                <a:latin typeface="Times New Roman"/>
                <a:cs typeface="Times New Roman"/>
              </a:rPr>
              <a:t>Под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флагом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мы </a:t>
            </a:r>
            <a:r>
              <a:rPr sz="1600" b="1" spc="-10" dirty="0">
                <a:latin typeface="Times New Roman"/>
                <a:cs typeface="Times New Roman"/>
              </a:rPr>
              <a:t>счастье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мир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обретем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242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Герб сочетает эти же  цвета.</vt:lpstr>
      <vt:lpstr>Презентация PowerPoint</vt:lpstr>
      <vt:lpstr>Презентация PowerPoint</vt:lpstr>
      <vt:lpstr>Россия…Родина…Это край, где  вы родились, где мы живем. Это  наш дом, это все то, что нас  окружает. Россия…Какое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*</cp:lastModifiedBy>
  <cp:revision>3</cp:revision>
  <dcterms:created xsi:type="dcterms:W3CDTF">2024-02-20T10:02:51Z</dcterms:created>
  <dcterms:modified xsi:type="dcterms:W3CDTF">2024-02-21T04:20:27Z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2024-02-20T00:00:00Z</vt:filetime>
  </property>
</Properties>
</file>