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4" r:id="rId8"/>
    <p:sldId id="264" r:id="rId9"/>
    <p:sldId id="266" r:id="rId10"/>
    <p:sldId id="268" r:id="rId11"/>
    <p:sldId id="265" r:id="rId12"/>
    <p:sldId id="267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6F5C-F60B-4D4C-9CEF-C05485DF223C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AD5D-B6EC-4E76-BF14-86674AC7C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6F5C-F60B-4D4C-9CEF-C05485DF223C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AD5D-B6EC-4E76-BF14-86674AC7C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6F5C-F60B-4D4C-9CEF-C05485DF223C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AD5D-B6EC-4E76-BF14-86674AC7C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6F5C-F60B-4D4C-9CEF-C05485DF223C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AD5D-B6EC-4E76-BF14-86674AC7C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6F5C-F60B-4D4C-9CEF-C05485DF223C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AD5D-B6EC-4E76-BF14-86674AC7C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6F5C-F60B-4D4C-9CEF-C05485DF223C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AD5D-B6EC-4E76-BF14-86674AC7C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6F5C-F60B-4D4C-9CEF-C05485DF223C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AD5D-B6EC-4E76-BF14-86674AC7C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6F5C-F60B-4D4C-9CEF-C05485DF223C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AD5D-B6EC-4E76-BF14-86674AC7C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6F5C-F60B-4D4C-9CEF-C05485DF223C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AD5D-B6EC-4E76-BF14-86674AC7C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6F5C-F60B-4D4C-9CEF-C05485DF223C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AD5D-B6EC-4E76-BF14-86674AC7C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6F5C-F60B-4D4C-9CEF-C05485DF223C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AD5D-B6EC-4E76-BF14-86674AC7C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06F5C-F60B-4D4C-9CEF-C05485DF223C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FAD5D-B6EC-4E76-BF14-86674AC7CD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2787"/>
            <a:ext cx="9150350" cy="68807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7976" y="2285992"/>
            <a:ext cx="4785669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ПРЕЗЕНТАЦИЯ ВОСПИТАТЕЛЯ </a:t>
            </a:r>
          </a:p>
          <a:p>
            <a:pPr algn="ctr"/>
            <a:r>
              <a:rPr lang="ru-RU" dirty="0"/>
              <a:t>МБДОУ  « Детский сад №10 «СКАЗКА» </a:t>
            </a:r>
          </a:p>
          <a:p>
            <a:pPr algn="ctr"/>
            <a:r>
              <a:rPr lang="ru-RU" dirty="0"/>
              <a:t>города Алатыря  </a:t>
            </a:r>
          </a:p>
          <a:p>
            <a:pPr algn="ctr"/>
            <a:r>
              <a:rPr lang="ru-RU" dirty="0"/>
              <a:t>Алатырского муниципального округа</a:t>
            </a:r>
          </a:p>
          <a:p>
            <a:pPr algn="ctr"/>
            <a:r>
              <a:rPr lang="ru-RU" dirty="0"/>
              <a:t>Чувашской Республики</a:t>
            </a:r>
            <a:br>
              <a:rPr lang="ru-RU" dirty="0"/>
            </a:br>
            <a:r>
              <a:rPr lang="ru-RU" dirty="0"/>
              <a:t>Ивановой А.Ю. на тему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«Игры в клеточку»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8"/>
          <a:stretch/>
        </p:blipFill>
        <p:spPr>
          <a:xfrm>
            <a:off x="0" y="8879"/>
            <a:ext cx="9144000" cy="6849122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14678" y="285728"/>
            <a:ext cx="22007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Повтори по образцу</a:t>
            </a:r>
          </a:p>
        </p:txBody>
      </p:sp>
      <p:pic>
        <p:nvPicPr>
          <p:cNvPr id="4" name="Рисунок 3" descr="87kuJecE4m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571457"/>
            <a:ext cx="2571768" cy="3429023"/>
          </a:xfrm>
          <a:prstGeom prst="rect">
            <a:avLst/>
          </a:prstGeom>
        </p:spPr>
      </p:pic>
      <p:pic>
        <p:nvPicPr>
          <p:cNvPr id="5" name="Рисунок 4" descr="с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428604"/>
            <a:ext cx="2678907" cy="3571876"/>
          </a:xfrm>
          <a:prstGeom prst="rect">
            <a:avLst/>
          </a:prstGeom>
        </p:spPr>
      </p:pic>
      <p:pic>
        <p:nvPicPr>
          <p:cNvPr id="6" name="Рисунок 5" descr="hltUsb_x59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2643182"/>
            <a:ext cx="3000378" cy="4000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1" y="0"/>
            <a:ext cx="9120969" cy="685800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357554" y="285728"/>
            <a:ext cx="38665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          </a:t>
            </a:r>
            <a:r>
              <a:rPr lang="ru-RU" sz="3600" b="1" dirty="0"/>
              <a:t>Шашки, </a:t>
            </a:r>
          </a:p>
          <a:p>
            <a:r>
              <a:rPr lang="ru-RU" sz="3600" b="1" dirty="0"/>
              <a:t>                 шахматы</a:t>
            </a:r>
            <a:r>
              <a:rPr lang="ru-RU" dirty="0"/>
              <a:t>.</a:t>
            </a:r>
          </a:p>
        </p:txBody>
      </p:sp>
      <p:pic>
        <p:nvPicPr>
          <p:cNvPr id="4" name="Рисунок 3" descr="шаш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071545"/>
            <a:ext cx="4357718" cy="581029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714620"/>
            <a:ext cx="3793913" cy="319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8"/>
          <a:stretch/>
        </p:blipFill>
        <p:spPr>
          <a:xfrm>
            <a:off x="1" y="1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339752" y="242429"/>
            <a:ext cx="3936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Игры в домино, лото</a:t>
            </a:r>
          </a:p>
        </p:txBody>
      </p:sp>
      <p:pic>
        <p:nvPicPr>
          <p:cNvPr id="5" name="Рисунок 4" descr="л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000107"/>
            <a:ext cx="3357586" cy="4476781"/>
          </a:xfrm>
          <a:prstGeom prst="rect">
            <a:avLst/>
          </a:prstGeom>
        </p:spPr>
      </p:pic>
      <p:pic>
        <p:nvPicPr>
          <p:cNvPr id="6146" name="Picture 2" descr="https://sun9-37.userapi.com/impg/n-q1DchYuIi-Sq-Cxw7JyB9-3N_QurAw0lRTQg/xlZOx65EAv8.jpg?size=813x1080&amp;quality=95&amp;sign=14dfeaae4ac5d239740fd8659e355755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8510" y="2420888"/>
            <a:ext cx="3080733" cy="409248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9"/>
          <a:stretch/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000232" y="214290"/>
            <a:ext cx="4289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Напольные игры «В клеточку»</a:t>
            </a:r>
          </a:p>
        </p:txBody>
      </p:sp>
      <p:pic>
        <p:nvPicPr>
          <p:cNvPr id="4" name="Рисунок 3" descr="во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85926"/>
            <a:ext cx="2714644" cy="3619526"/>
          </a:xfrm>
          <a:prstGeom prst="rect">
            <a:avLst/>
          </a:prstGeom>
        </p:spPr>
      </p:pic>
      <p:pic>
        <p:nvPicPr>
          <p:cNvPr id="5" name="Рисунок 4" descr="к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7933" y="428604"/>
            <a:ext cx="2536067" cy="3381424"/>
          </a:xfrm>
          <a:prstGeom prst="rect">
            <a:avLst/>
          </a:prstGeom>
        </p:spPr>
      </p:pic>
      <p:pic>
        <p:nvPicPr>
          <p:cNvPr id="6" name="Рисунок 5" descr="кл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714356"/>
            <a:ext cx="2428892" cy="3238523"/>
          </a:xfrm>
          <a:prstGeom prst="rect">
            <a:avLst/>
          </a:prstGeom>
        </p:spPr>
      </p:pic>
      <p:pic>
        <p:nvPicPr>
          <p:cNvPr id="7" name="Рисунок 6" descr="пол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4071918"/>
            <a:ext cx="3714776" cy="2786082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58"/>
            <a:ext cx="9119680" cy="6858000"/>
          </a:xfrm>
          <a:prstGeom prst="rect">
            <a:avLst/>
          </a:prstGeom>
        </p:spPr>
      </p:pic>
      <p:sp>
        <p:nvSpPr>
          <p:cNvPr id="4" name="Волна 3"/>
          <p:cNvSpPr/>
          <p:nvPr/>
        </p:nvSpPr>
        <p:spPr>
          <a:xfrm>
            <a:off x="2143108" y="500042"/>
            <a:ext cx="5184576" cy="914400"/>
          </a:xfrm>
          <a:prstGeom prst="wave">
            <a:avLst/>
          </a:prstGeom>
          <a:solidFill>
            <a:srgbClr val="E824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Работа с коллегами</a:t>
            </a:r>
          </a:p>
        </p:txBody>
      </p:sp>
      <p:sp>
        <p:nvSpPr>
          <p:cNvPr id="5" name="Волна 4"/>
          <p:cNvSpPr/>
          <p:nvPr/>
        </p:nvSpPr>
        <p:spPr>
          <a:xfrm>
            <a:off x="2123728" y="332656"/>
            <a:ext cx="5184576" cy="914400"/>
          </a:xfrm>
          <a:prstGeom prst="wave">
            <a:avLst/>
          </a:prstGeom>
          <a:solidFill>
            <a:srgbClr val="E824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Работа с коллегами</a:t>
            </a:r>
          </a:p>
        </p:txBody>
      </p:sp>
      <p:pic>
        <p:nvPicPr>
          <p:cNvPr id="6" name="Рисунок 5" descr="ко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860" y="1142984"/>
            <a:ext cx="2357454" cy="3143272"/>
          </a:xfrm>
          <a:prstGeom prst="rect">
            <a:avLst/>
          </a:prstGeom>
        </p:spPr>
      </p:pic>
      <p:pic>
        <p:nvPicPr>
          <p:cNvPr id="7" name="Рисунок 6" descr="кол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36461" y="1643050"/>
            <a:ext cx="2518189" cy="3357586"/>
          </a:xfrm>
          <a:prstGeom prst="rect">
            <a:avLst/>
          </a:prstGeom>
        </p:spPr>
      </p:pic>
      <p:pic>
        <p:nvPicPr>
          <p:cNvPr id="8" name="Рисунок 7" descr="кол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2357430"/>
            <a:ext cx="2786082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58"/>
            <a:ext cx="9119680" cy="6858000"/>
          </a:xfrm>
          <a:prstGeom prst="rect">
            <a:avLst/>
          </a:prstGeom>
        </p:spPr>
      </p:pic>
      <p:sp>
        <p:nvSpPr>
          <p:cNvPr id="4" name="Волна 3"/>
          <p:cNvSpPr/>
          <p:nvPr/>
        </p:nvSpPr>
        <p:spPr>
          <a:xfrm>
            <a:off x="2000232" y="0"/>
            <a:ext cx="5184576" cy="914400"/>
          </a:xfrm>
          <a:prstGeom prst="wave">
            <a:avLst/>
          </a:prstGeom>
          <a:solidFill>
            <a:srgbClr val="E824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Работа с родителями </a:t>
            </a:r>
          </a:p>
        </p:txBody>
      </p:sp>
      <p:pic>
        <p:nvPicPr>
          <p:cNvPr id="5" name="Рисунок 4" descr="ля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1285860"/>
            <a:ext cx="3123845" cy="2157405"/>
          </a:xfrm>
          <a:prstGeom prst="rect">
            <a:avLst/>
          </a:prstGeom>
        </p:spPr>
      </p:pic>
      <p:pic>
        <p:nvPicPr>
          <p:cNvPr id="6" name="Рисунок 5" descr="ве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3357562"/>
            <a:ext cx="1689111" cy="3000396"/>
          </a:xfrm>
          <a:prstGeom prst="rect">
            <a:avLst/>
          </a:prstGeom>
        </p:spPr>
      </p:pic>
      <p:pic>
        <p:nvPicPr>
          <p:cNvPr id="7" name="Рисунок 6" descr="вов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786190"/>
            <a:ext cx="3429024" cy="2571768"/>
          </a:xfrm>
          <a:prstGeom prst="rect">
            <a:avLst/>
          </a:prstGeom>
        </p:spPr>
      </p:pic>
      <p:pic>
        <p:nvPicPr>
          <p:cNvPr id="8" name="Рисунок 7" descr="вов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1142984"/>
            <a:ext cx="2667018" cy="2000264"/>
          </a:xfrm>
          <a:prstGeom prst="rect">
            <a:avLst/>
          </a:prstGeom>
        </p:spPr>
      </p:pic>
      <p:pic>
        <p:nvPicPr>
          <p:cNvPr id="3074" name="Picture 2" descr="https://sun9-56.userapi.com/impg/3xjZ4oWbpo_opS2I6mWrw--LKlmb4-R11_WY0Q/q7OvOS1uvms.jpg?size=810x1080&amp;quality=95&amp;sign=a1527bd40a28c91869c33840b53005a0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3476625"/>
            <a:ext cx="2143140" cy="2857520"/>
          </a:xfrm>
          <a:prstGeom prst="rect">
            <a:avLst/>
          </a:prstGeom>
          <a:noFill/>
        </p:spPr>
      </p:pic>
      <p:pic>
        <p:nvPicPr>
          <p:cNvPr id="2" name="Picture 2" descr="https://sun9-80.userapi.com/impg/PcKUCPFIBjdCSgUfyPCp1T7iLbJx4ppyKjeZ6g/31bNfXDAvLU.jpg?size=813x1080&amp;quality=95&amp;sign=8dbb83a6df18d5c28e956e62f02c2656&amp;type=alb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500042"/>
            <a:ext cx="2286016" cy="303677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" y="0"/>
            <a:ext cx="909957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4546" y="1000108"/>
            <a:ext cx="52149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ПЕРСПЕКТИВА</a:t>
            </a:r>
          </a:p>
          <a:p>
            <a:pPr algn="just"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- Продолжить знакомить детей с различными видами «игр в клеточку».</a:t>
            </a:r>
          </a:p>
          <a:p>
            <a:pPr algn="just"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- Пополнять копилку игр.</a:t>
            </a:r>
          </a:p>
          <a:p>
            <a:pPr algn="just"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-Следить за новыми разработками, пособиями, литературой в области развития детей с помощью данных видов игр.</a:t>
            </a:r>
          </a:p>
          <a:p>
            <a:pPr algn="just"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- Осуществлять тесное  взаимодействие с семьей.</a:t>
            </a:r>
          </a:p>
          <a:p>
            <a:pPr algn="just"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-Расширить перечень самодельных пособий для развитие детей, разработав новые. </a:t>
            </a:r>
          </a:p>
          <a:p>
            <a:pPr algn="just"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- Продумать включение «игр в клеточку» в непосредственно-образовательную деятельность  всех образовательных областей</a:t>
            </a:r>
          </a:p>
          <a:p>
            <a:pPr algn="just"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- Продолжить работу кружка «Логика», обогащая багаж знаний как у детей, так и у самого педагога.</a:t>
            </a:r>
          </a:p>
          <a:p>
            <a:endParaRPr lang="ru-RU" dirty="0"/>
          </a:p>
        </p:txBody>
      </p:sp>
    </p:spTree>
  </p:cSld>
  <p:clrMapOvr>
    <a:masterClrMapping/>
  </p:clrMapOvr>
  <p:transition>
    <p:blind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" y="-6532"/>
            <a:ext cx="9135309" cy="68645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92867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7200" dirty="0">
                <a:solidFill>
                  <a:srgbClr val="00CC00"/>
                </a:solidFill>
              </a:rPr>
              <a:t>Спасибо </a:t>
            </a:r>
          </a:p>
          <a:p>
            <a:pPr algn="ctr"/>
            <a:r>
              <a:rPr lang="ru-RU" sz="7200" dirty="0">
                <a:solidFill>
                  <a:srgbClr val="00CC00"/>
                </a:solidFill>
              </a:rPr>
              <a:t>за внимание</a:t>
            </a:r>
            <a:r>
              <a:rPr lang="ru-RU" dirty="0">
                <a:solidFill>
                  <a:srgbClr val="00CC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76.userapi.com/impg/EJfnhcFbnwBndV5Tl0taWldaTLNZ0sZHVrvPtg/dBn222FYpLk.jpg?size=1024x768&amp;quality=96&amp;sign=379456b04eff41c1f2133ce293fee3d9&amp;c_uniq_tag=nBv82gfR5UkXI5Xr6AjSNQpcMDQijzODhs6IoDqmpbw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37746" cy="692943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68" y="0"/>
            <a:ext cx="9159768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2857496"/>
            <a:ext cx="799718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algn="ctr"/>
            <a:r>
              <a:rPr lang="ru-RU" dirty="0"/>
              <a:t>Дошкольный период - время интенсивного "созревания" ребенка. </a:t>
            </a:r>
          </a:p>
          <a:p>
            <a:pPr algn="ctr"/>
            <a:r>
              <a:rPr lang="ru-RU" dirty="0"/>
              <a:t>Он словно губка впитывает в себя  окружающую информацию,</a:t>
            </a:r>
          </a:p>
          <a:p>
            <a:pPr algn="ctr"/>
            <a:r>
              <a:rPr lang="ru-RU" dirty="0"/>
              <a:t> которая формирует его личность, поведение, интеллектуальные способности. </a:t>
            </a:r>
          </a:p>
          <a:p>
            <a:pPr algn="ctr"/>
            <a:r>
              <a:rPr lang="ru-RU" dirty="0"/>
              <a:t>Параллельно происходит созревание высших психических функций: </a:t>
            </a:r>
          </a:p>
          <a:p>
            <a:pPr algn="ctr"/>
            <a:r>
              <a:rPr lang="ru-RU" dirty="0"/>
              <a:t>внимания, мышления, памяти, речи, логики.  </a:t>
            </a:r>
          </a:p>
          <a:p>
            <a:pPr algn="ctr"/>
            <a:r>
              <a:rPr lang="ru-RU" dirty="0"/>
              <a:t>Зачем развивать детей, ведь они и так активны </a:t>
            </a:r>
          </a:p>
          <a:p>
            <a:pPr algn="ctr"/>
            <a:r>
              <a:rPr lang="ru-RU" dirty="0"/>
              <a:t>и любознательны в этом возрасте, часто спрашивают родители, </a:t>
            </a:r>
          </a:p>
          <a:p>
            <a:pPr algn="ctr"/>
            <a:r>
              <a:rPr lang="ru-RU" dirty="0"/>
              <a:t>отдавая предпочтения не развивающим играм, а современным </a:t>
            </a:r>
            <a:r>
              <a:rPr lang="ru-RU" dirty="0" err="1"/>
              <a:t>гаджетам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" y="-5080"/>
            <a:ext cx="9137237" cy="6863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84" y="857232"/>
            <a:ext cx="612969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системы работы, 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направленной на развитие 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детей  дошкольного возраста посредством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«игр в клеточку»</a:t>
            </a:r>
          </a:p>
          <a:p>
            <a:endParaRPr lang="ru-RU" dirty="0"/>
          </a:p>
        </p:txBody>
      </p:sp>
    </p:spTree>
  </p:cSld>
  <p:clrMapOvr>
    <a:masterClrMapping/>
  </p:clrMapOvr>
  <p:transition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785794"/>
            <a:ext cx="728667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ЗАДАЧИ:</a:t>
            </a:r>
          </a:p>
          <a:p>
            <a:br>
              <a:rPr lang="ru-RU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1.Развивать графические навыки, пространственное  и логическое мышление, мелкую моторику, воображение, память, речевую активность.</a:t>
            </a:r>
            <a:r>
              <a:rPr lang="ru-RU" dirty="0"/>
              <a:t> </a:t>
            </a:r>
            <a:b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b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2.Формировать навык общения и коллективного творчества. </a:t>
            </a:r>
            <a:b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b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3.Воспитывать самостоятельность ,уверенность в себе, стремление доводить начатое дело до конца.</a:t>
            </a:r>
            <a:b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b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4.Привлекать родителей к совместной деятельности с детьми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" y="-19594"/>
            <a:ext cx="9118023" cy="6877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3438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200612" y="392088"/>
            <a:ext cx="6768752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Работа ведется в трех направлениях.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786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714348" y="1071546"/>
            <a:ext cx="214314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 детьми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14744" y="1500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419872" y="990020"/>
            <a:ext cx="223224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 педагогами</a:t>
            </a:r>
          </a:p>
        </p:txBody>
      </p:sp>
      <p:sp>
        <p:nvSpPr>
          <p:cNvPr id="12" name="Овал 11"/>
          <p:cNvSpPr/>
          <p:nvPr/>
        </p:nvSpPr>
        <p:spPr>
          <a:xfrm>
            <a:off x="6156176" y="990020"/>
            <a:ext cx="208823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 родителями</a:t>
            </a:r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467545" y="2204864"/>
            <a:ext cx="2448272" cy="403244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*Специально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организованная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деятельность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*совместная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Деятельность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 педагога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с детьми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*Самостоятельная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 деятельность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детей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29124" y="23574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Вертикальный свиток 14"/>
          <p:cNvSpPr/>
          <p:nvPr/>
        </p:nvSpPr>
        <p:spPr>
          <a:xfrm>
            <a:off x="2915816" y="2204864"/>
            <a:ext cx="2736304" cy="403244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*Консультации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*Мастер-класс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*Презентации опыта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*Проекты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*Семинары-практикумы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*Советы педагогов</a:t>
            </a:r>
          </a:p>
          <a:p>
            <a:pPr algn="ctr"/>
            <a:endParaRPr lang="ru-RU" dirty="0">
              <a:latin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8" name="Вертикальный свиток 17"/>
          <p:cNvSpPr/>
          <p:nvPr/>
        </p:nvSpPr>
        <p:spPr>
          <a:xfrm>
            <a:off x="5940152" y="2204864"/>
            <a:ext cx="2520280" cy="403244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*Родительские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собрания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*Консультации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*Домашнее задание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*Игровые тренинги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лет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4348" y="1571612"/>
            <a:ext cx="728667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Многообразие </a:t>
            </a:r>
          </a:p>
          <a:p>
            <a:pPr algn="ctr"/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игр </a:t>
            </a:r>
          </a:p>
          <a:p>
            <a:pPr algn="ctr"/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«В клетку»</a:t>
            </a:r>
          </a:p>
        </p:txBody>
      </p:sp>
    </p:spTree>
  </p:cSld>
  <p:clrMapOvr>
    <a:masterClrMapping/>
  </p:clrMapOvr>
  <p:transition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8"/>
          <a:stretch/>
        </p:blipFill>
        <p:spPr>
          <a:xfrm>
            <a:off x="0" y="0"/>
            <a:ext cx="9144000" cy="6920521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143240" y="285728"/>
            <a:ext cx="3927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Игры на  листе в клетку </a:t>
            </a:r>
          </a:p>
        </p:txBody>
      </p:sp>
      <p:pic>
        <p:nvPicPr>
          <p:cNvPr id="4" name="Рисунок 3" descr="крести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57166"/>
            <a:ext cx="2357454" cy="2867174"/>
          </a:xfrm>
          <a:prstGeom prst="rect">
            <a:avLst/>
          </a:prstGeom>
        </p:spPr>
      </p:pic>
      <p:pic>
        <p:nvPicPr>
          <p:cNvPr id="5" name="Рисунок 4" descr="баб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7837" y="785794"/>
            <a:ext cx="3536163" cy="4714884"/>
          </a:xfrm>
          <a:prstGeom prst="rect">
            <a:avLst/>
          </a:prstGeom>
        </p:spPr>
      </p:pic>
      <p:pic>
        <p:nvPicPr>
          <p:cNvPr id="6" name="Рисунок 5" descr="ви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1285860"/>
            <a:ext cx="3107535" cy="4143380"/>
          </a:xfrm>
          <a:prstGeom prst="rect">
            <a:avLst/>
          </a:prstGeom>
        </p:spPr>
      </p:pic>
      <p:pic>
        <p:nvPicPr>
          <p:cNvPr id="7" name="Рисунок 6" descr="гф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4000504"/>
            <a:ext cx="3428992" cy="257174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0"/>
          <a:stretch/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57488" y="142852"/>
            <a:ext cx="5599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Лабиринты, кроссворды, таблицы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2500330" cy="220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саш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1142983"/>
            <a:ext cx="2428874" cy="3238499"/>
          </a:xfrm>
          <a:prstGeom prst="rect">
            <a:avLst/>
          </a:prstGeom>
        </p:spPr>
      </p:pic>
      <p:pic>
        <p:nvPicPr>
          <p:cNvPr id="7" name="Рисунок 6" descr="кол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642918"/>
            <a:ext cx="2643188" cy="3524251"/>
          </a:xfrm>
          <a:prstGeom prst="rect">
            <a:avLst/>
          </a:prstGeom>
        </p:spPr>
      </p:pic>
      <p:pic>
        <p:nvPicPr>
          <p:cNvPr id="8" name="Рисунок 7" descr="ван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2857496"/>
            <a:ext cx="2357436" cy="3143248"/>
          </a:xfrm>
          <a:prstGeom prst="rect">
            <a:avLst/>
          </a:prstGeom>
        </p:spPr>
      </p:pic>
      <p:pic>
        <p:nvPicPr>
          <p:cNvPr id="9" name="Рисунок 8" descr="варя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04192" y="3643315"/>
            <a:ext cx="2411014" cy="3214686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389</Words>
  <Application>Microsoft Office PowerPoint</Application>
  <PresentationFormat>Экран (4:3)</PresentationFormat>
  <Paragraphs>70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SKAZKA 101</cp:lastModifiedBy>
  <cp:revision>31</cp:revision>
  <dcterms:created xsi:type="dcterms:W3CDTF">2024-03-31T06:18:40Z</dcterms:created>
  <dcterms:modified xsi:type="dcterms:W3CDTF">2026-02-03T11:12:49Z</dcterms:modified>
</cp:coreProperties>
</file>