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мир\Downloads\ilovepdf_pages-to-jpg\Семья Жмакиных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91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Владимир\Downloads\ilovepdf_pages-to-jpg\Семья Жмакиных_page-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03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имир\Downloads\ilovepdf_pages-to-jpg\Семья Жмакиных_page-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35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имир\Downloads\ilovepdf_pages-to-jpg\Семья Жмакиных_page-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83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имир\Downloads\ilovepdf_pages-to-jpg\Семья Жмакиных_page-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4219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1</cp:revision>
  <dcterms:created xsi:type="dcterms:W3CDTF">2024-01-24T21:35:03Z</dcterms:created>
  <dcterms:modified xsi:type="dcterms:W3CDTF">2024-01-24T21:38:04Z</dcterms:modified>
</cp:coreProperties>
</file>