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A311"/>
    <a:srgbClr val="E75013"/>
    <a:srgbClr val="EB5E0F"/>
    <a:srgbClr val="372CC4"/>
    <a:srgbClr val="5C36BA"/>
    <a:srgbClr val="E010D1"/>
    <a:srgbClr val="920000"/>
    <a:srgbClr val="E2B40C"/>
    <a:srgbClr val="0AA697"/>
    <a:srgbClr val="CE9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A4B9-CCE6-4FE2-8C57-59A73EEE162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5876-FB5E-46A0-85C0-1A0F3F31A2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A4B9-CCE6-4FE2-8C57-59A73EEE162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5876-FB5E-46A0-85C0-1A0F3F31A2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A4B9-CCE6-4FE2-8C57-59A73EEE162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5876-FB5E-46A0-85C0-1A0F3F31A2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A4B9-CCE6-4FE2-8C57-59A73EEE162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5876-FB5E-46A0-85C0-1A0F3F31A2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A4B9-CCE6-4FE2-8C57-59A73EEE162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5876-FB5E-46A0-85C0-1A0F3F31A2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A4B9-CCE6-4FE2-8C57-59A73EEE162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5876-FB5E-46A0-85C0-1A0F3F31A2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A4B9-CCE6-4FE2-8C57-59A73EEE162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5876-FB5E-46A0-85C0-1A0F3F31A2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A4B9-CCE6-4FE2-8C57-59A73EEE162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5876-FB5E-46A0-85C0-1A0F3F31A2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A4B9-CCE6-4FE2-8C57-59A73EEE162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5876-FB5E-46A0-85C0-1A0F3F31A2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A4B9-CCE6-4FE2-8C57-59A73EEE162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5876-FB5E-46A0-85C0-1A0F3F31A2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A4B9-CCE6-4FE2-8C57-59A73EEE162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5876-FB5E-46A0-85C0-1A0F3F31A2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4A4B9-CCE6-4FE2-8C57-59A73EEE1622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95876-FB5E-46A0-85C0-1A0F3F31A2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Интерактивная игра для детей от 4 лет  </a:t>
            </a:r>
            <a:br>
              <a:rPr lang="ru-RU" sz="3200" b="1" dirty="0" smtClean="0"/>
            </a:br>
            <a:r>
              <a:rPr lang="ru-RU" sz="3200" b="1" dirty="0" smtClean="0"/>
              <a:t>«Смешивание основных цветов»</a:t>
            </a:r>
            <a:endParaRPr lang="ru-RU" sz="3200" b="1" dirty="0"/>
          </a:p>
        </p:txBody>
      </p:sp>
      <p:pic>
        <p:nvPicPr>
          <p:cNvPr id="1026" name="Picture 2" descr="C:\Users\Ирина\Desktop\76c112_3398547deddf4fbaa2ca78885997734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492896"/>
            <a:ext cx="3456384" cy="330084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15616" y="292006"/>
            <a:ext cx="72860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Муниципальное бюджетное дошкольное образовательное учреждение</a:t>
            </a:r>
          </a:p>
          <a:p>
            <a:pPr algn="ctr"/>
            <a:r>
              <a:rPr lang="ru-RU" dirty="0" smtClean="0"/>
              <a:t>«Детский сад </a:t>
            </a:r>
            <a:r>
              <a:rPr lang="ru-RU" dirty="0" smtClean="0"/>
              <a:t>№10 «Сказка» города Алатыря Чувашской Республики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11760" y="6084004"/>
            <a:ext cx="33528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Автор: воспитатель  </a:t>
            </a:r>
            <a:r>
              <a:rPr lang="ru-RU" sz="1600" dirty="0" smtClean="0"/>
              <a:t>Васюхина Н.М.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043608" y="980728"/>
            <a:ext cx="1224136" cy="100811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300192" y="188640"/>
            <a:ext cx="2592288" cy="230425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051720" y="1772816"/>
            <a:ext cx="1656184" cy="108012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5724128" y="2060848"/>
            <a:ext cx="864096" cy="792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1151620" y="5010224"/>
            <a:ext cx="1008112" cy="1008112"/>
          </a:xfrm>
          <a:prstGeom prst="ellipse">
            <a:avLst/>
          </a:prstGeom>
          <a:solidFill>
            <a:srgbClr val="920000"/>
          </a:solidFill>
          <a:ln>
            <a:solidFill>
              <a:srgbClr val="9200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483768" y="5013176"/>
            <a:ext cx="1008112" cy="100811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092280" y="5013176"/>
            <a:ext cx="1008112" cy="1008112"/>
          </a:xfrm>
          <a:prstGeom prst="ellipse">
            <a:avLst/>
          </a:prstGeom>
          <a:solidFill>
            <a:srgbClr val="E75013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067944" y="5013176"/>
            <a:ext cx="1008112" cy="1008112"/>
          </a:xfrm>
          <a:prstGeom prst="ellipse">
            <a:avLst/>
          </a:prstGeom>
          <a:solidFill>
            <a:srgbClr val="E2B40C"/>
          </a:solidFill>
          <a:ln>
            <a:solidFill>
              <a:srgbClr val="E2B40C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580112" y="5013176"/>
            <a:ext cx="1008112" cy="100811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51031" y="188640"/>
            <a:ext cx="5323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Смешаем много красной и маленько желтой краски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-0.30712 -0.283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65" y="-1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8" grpId="1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95536" y="1124744"/>
            <a:ext cx="1080120" cy="93610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5940152" y="620688"/>
            <a:ext cx="2808312" cy="21602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1317476" y="1923759"/>
            <a:ext cx="2030388" cy="1217209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5436096" y="2464568"/>
            <a:ext cx="915324" cy="60439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813420" y="5085184"/>
            <a:ext cx="1008112" cy="1008112"/>
          </a:xfrm>
          <a:prstGeom prst="ellipse">
            <a:avLst/>
          </a:prstGeom>
          <a:solidFill>
            <a:srgbClr val="E010D1"/>
          </a:solidFill>
          <a:ln>
            <a:solidFill>
              <a:srgbClr val="E010D1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483768" y="5013176"/>
            <a:ext cx="1008112" cy="100811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236296" y="5013176"/>
            <a:ext cx="1008112" cy="100811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067944" y="5013176"/>
            <a:ext cx="1008112" cy="100811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580112" y="5013176"/>
            <a:ext cx="1008112" cy="100811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51031" y="188640"/>
            <a:ext cx="5191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Смешаем много красной и маленько синей краски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81481E-6 L 0.33247 -0.304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15" y="-1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8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95536" y="1052736"/>
            <a:ext cx="2520280" cy="18002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164288" y="1268760"/>
            <a:ext cx="1008112" cy="7920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546729" y="2589303"/>
            <a:ext cx="801135" cy="479657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5508104" y="1944849"/>
            <a:ext cx="1803819" cy="126812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7504980" y="4977172"/>
            <a:ext cx="1008112" cy="1008112"/>
          </a:xfrm>
          <a:prstGeom prst="ellipse">
            <a:avLst/>
          </a:prstGeom>
          <a:solidFill>
            <a:srgbClr val="E010D1"/>
          </a:solidFill>
          <a:ln>
            <a:solidFill>
              <a:srgbClr val="E010D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627784" y="5013176"/>
            <a:ext cx="1008112" cy="100811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5868144" y="4941168"/>
            <a:ext cx="1008112" cy="100811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211960" y="4941168"/>
            <a:ext cx="1008112" cy="100811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827584" y="4941168"/>
            <a:ext cx="1071736" cy="1080120"/>
          </a:xfrm>
          <a:prstGeom prst="ellipse">
            <a:avLst/>
          </a:prstGeom>
          <a:solidFill>
            <a:srgbClr val="372CC4"/>
          </a:solidFill>
          <a:ln>
            <a:solidFill>
              <a:srgbClr val="372CC4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696241" y="259260"/>
            <a:ext cx="5191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Смешаем много синей и маленько красной краски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85185E-6 L 0.12622 -0.2939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2" y="-1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7" grpId="1" animBg="1"/>
      <p:bldP spid="18" grpId="0" animBg="1"/>
      <p:bldP spid="19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МОЛОДЦЫ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D:\Рабочая\ИНТЕРАктив\Клипарт для доски\смайлы\depositphotos_10118085-stock-photo-happy-smile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952625"/>
            <a:ext cx="5715000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115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Цель: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нарабатывать навыки работы с цветовыми схемами.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Закрепить знание основных цветов цветового круга. </a:t>
            </a:r>
            <a:r>
              <a:rPr lang="ru-RU" dirty="0"/>
              <a:t>Уметь называть </a:t>
            </a:r>
            <a:r>
              <a:rPr lang="ru-RU" dirty="0" smtClean="0"/>
              <a:t>полученные цвета и оттенки . </a:t>
            </a:r>
            <a:r>
              <a:rPr lang="ru-RU" dirty="0"/>
              <a:t>Подбирать цвет согласно </a:t>
            </a:r>
            <a:r>
              <a:rPr lang="ru-RU" dirty="0" smtClean="0"/>
              <a:t>заданной схеме.</a:t>
            </a:r>
          </a:p>
          <a:p>
            <a:r>
              <a:rPr lang="ru-RU" dirty="0" smtClean="0"/>
              <a:t>Развивать </a:t>
            </a:r>
            <a:r>
              <a:rPr lang="ru-RU" dirty="0" err="1" smtClean="0"/>
              <a:t>цветовосприятие</a:t>
            </a:r>
            <a:r>
              <a:rPr lang="ru-RU" dirty="0" smtClean="0"/>
              <a:t> и инженерное мышление.</a:t>
            </a:r>
          </a:p>
          <a:p>
            <a:r>
              <a:rPr lang="ru-RU" dirty="0" smtClean="0"/>
              <a:t>Способствовать  пробуждение интереса к экспериментированию в работе с красками.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217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95536" y="548680"/>
            <a:ext cx="1800200" cy="151216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092280" y="620688"/>
            <a:ext cx="1800200" cy="151216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051720" y="1700808"/>
            <a:ext cx="1368152" cy="864096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5940152" y="1700808"/>
            <a:ext cx="1332148" cy="9361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1115616" y="5013176"/>
            <a:ext cx="1008112" cy="100811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483768" y="5013176"/>
            <a:ext cx="1008112" cy="1008112"/>
          </a:xfrm>
          <a:prstGeom prst="ellipse">
            <a:avLst/>
          </a:prstGeom>
          <a:solidFill>
            <a:srgbClr val="EB5E0F"/>
          </a:solidFill>
          <a:ln>
            <a:solidFill>
              <a:srgbClr val="E75013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092280" y="5013176"/>
            <a:ext cx="1008112" cy="100811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067944" y="5013176"/>
            <a:ext cx="1008112" cy="100811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580112" y="5013176"/>
            <a:ext cx="1008112" cy="100811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872882" y="548680"/>
            <a:ext cx="3690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Смешаем желтую и красную краску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85185E-6 L 0.18107 -0.3148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45" y="-1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6" grpId="1" animBg="1"/>
      <p:bldP spid="17" grpId="0" animBg="1"/>
      <p:bldP spid="17" grpId="1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95536" y="620688"/>
            <a:ext cx="1800200" cy="151216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948264" y="404664"/>
            <a:ext cx="1800200" cy="151216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051720" y="1844824"/>
            <a:ext cx="1368152" cy="864096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5868144" y="1700808"/>
            <a:ext cx="1404156" cy="86409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1115616" y="5013176"/>
            <a:ext cx="1008112" cy="100811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483768" y="5013176"/>
            <a:ext cx="1008112" cy="100811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092280" y="5013176"/>
            <a:ext cx="1008112" cy="1008112"/>
          </a:xfrm>
          <a:prstGeom prst="ellipse">
            <a:avLst/>
          </a:prstGeom>
          <a:solidFill>
            <a:srgbClr val="CE9E3E"/>
          </a:solidFill>
          <a:ln>
            <a:solidFill>
              <a:srgbClr val="CE9E3E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067944" y="5013176"/>
            <a:ext cx="1008112" cy="100811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580112" y="5013176"/>
            <a:ext cx="1008112" cy="100811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627784" y="379294"/>
            <a:ext cx="3538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Смешаем желтую и синюю краску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58382E-6 L -0.15747 -0.304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00" y="-1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95536" y="620688"/>
            <a:ext cx="1800200" cy="151216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948264" y="404664"/>
            <a:ext cx="1800200" cy="151216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1979712" y="1772816"/>
            <a:ext cx="1368152" cy="86409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5868144" y="1700808"/>
            <a:ext cx="1404156" cy="8640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7020272" y="4941168"/>
            <a:ext cx="1008112" cy="1008112"/>
          </a:xfrm>
          <a:prstGeom prst="ellipse">
            <a:avLst/>
          </a:prstGeom>
          <a:solidFill>
            <a:srgbClr val="E010D1"/>
          </a:solidFill>
          <a:ln>
            <a:solidFill>
              <a:srgbClr val="E010D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974924" y="5006032"/>
            <a:ext cx="1008112" cy="100811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491408" y="5022924"/>
            <a:ext cx="1008112" cy="100811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067944" y="5013176"/>
            <a:ext cx="1008112" cy="100811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580112" y="5013176"/>
            <a:ext cx="1008112" cy="1008112"/>
          </a:xfrm>
          <a:prstGeom prst="ellipse">
            <a:avLst/>
          </a:prstGeom>
          <a:solidFill>
            <a:srgbClr val="CE9E3E"/>
          </a:solidFill>
          <a:ln>
            <a:solidFill>
              <a:srgbClr val="CE9E3E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663788" y="563960"/>
            <a:ext cx="3624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Смешаем синюю и красную краску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7.40741E-7 L 0.33837 -0.334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10" y="-16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7" grpId="1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95536" y="620688"/>
            <a:ext cx="1800200" cy="151216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948264" y="404664"/>
            <a:ext cx="1800200" cy="151216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1979712" y="1772816"/>
            <a:ext cx="1368152" cy="86409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5868144" y="1700808"/>
            <a:ext cx="1404156" cy="8640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7020272" y="4941168"/>
            <a:ext cx="1008112" cy="10081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483768" y="5013176"/>
            <a:ext cx="1008112" cy="100811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1043608" y="5013176"/>
            <a:ext cx="1008112" cy="1008112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067944" y="5013176"/>
            <a:ext cx="1008112" cy="100811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580112" y="5013176"/>
            <a:ext cx="1008112" cy="1008112"/>
          </a:xfrm>
          <a:prstGeom prst="ellipse">
            <a:avLst/>
          </a:prstGeom>
          <a:solidFill>
            <a:srgbClr val="CE9E3E"/>
          </a:solidFill>
          <a:ln>
            <a:solidFill>
              <a:srgbClr val="CE9E3E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563888" y="260648"/>
            <a:ext cx="1800200" cy="151216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427984" y="1700808"/>
            <a:ext cx="36004" cy="936104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82703" y="6309320"/>
            <a:ext cx="4480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Смешаем желтую, красную и синюю краску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7.40227E-8 L 0.3151 -0.2727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47" y="-13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8" grpId="1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95536" y="476672"/>
            <a:ext cx="2520280" cy="230425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948264" y="1196752"/>
            <a:ext cx="936104" cy="100811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771800" y="2348880"/>
            <a:ext cx="936104" cy="504056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5652120" y="1916832"/>
            <a:ext cx="1404156" cy="86409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1043608" y="4941168"/>
            <a:ext cx="1008112" cy="100811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652120" y="4965352"/>
            <a:ext cx="1008112" cy="100811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067944" y="4994324"/>
            <a:ext cx="1008112" cy="100811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7380312" y="5035128"/>
            <a:ext cx="1008112" cy="100811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411760" y="4963616"/>
            <a:ext cx="1008112" cy="100811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281833" y="27980"/>
            <a:ext cx="513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Смешаем много желтой и маленько синей краски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111E-6 L -0.34531 -0.32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74" y="-16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19" grpId="1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043608" y="1556792"/>
            <a:ext cx="1008112" cy="86409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300192" y="1052736"/>
            <a:ext cx="2088232" cy="223224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1907704" y="2276872"/>
            <a:ext cx="1800200" cy="1224136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5652120" y="2852936"/>
            <a:ext cx="864096" cy="576064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1043608" y="4941168"/>
            <a:ext cx="1008112" cy="100811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483768" y="5013176"/>
            <a:ext cx="1008112" cy="100811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236296" y="5013176"/>
            <a:ext cx="1008112" cy="100811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067944" y="5013176"/>
            <a:ext cx="1008112" cy="100811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580112" y="5013176"/>
            <a:ext cx="1008112" cy="1008112"/>
          </a:xfrm>
          <a:prstGeom prst="ellipse">
            <a:avLst/>
          </a:prstGeom>
          <a:solidFill>
            <a:srgbClr val="0AA697"/>
          </a:solidFill>
          <a:ln>
            <a:solidFill>
              <a:srgbClr val="0AA697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55576" y="397312"/>
            <a:ext cx="5102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Смешаем много синей и маленько желтой краски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85185E-6 L -0.15747 -0.25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82" y="-1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23528" y="332656"/>
            <a:ext cx="2736304" cy="266429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164288" y="764704"/>
            <a:ext cx="1008112" cy="10801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843808" y="2348880"/>
            <a:ext cx="720080" cy="504056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5724128" y="1556792"/>
            <a:ext cx="1512168" cy="12961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1115616" y="5013176"/>
            <a:ext cx="1008112" cy="100811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178672" y="4980508"/>
            <a:ext cx="1008112" cy="100811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092280" y="5013176"/>
            <a:ext cx="1008112" cy="100811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699792" y="4980508"/>
            <a:ext cx="1008112" cy="1008112"/>
          </a:xfrm>
          <a:prstGeom prst="ellipse">
            <a:avLst/>
          </a:prstGeom>
          <a:solidFill>
            <a:srgbClr val="DDA311"/>
          </a:solidFill>
          <a:ln>
            <a:solidFill>
              <a:srgbClr val="E2B40C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580112" y="5013176"/>
            <a:ext cx="1008112" cy="100811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281833" y="27980"/>
            <a:ext cx="5323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Смешаем много желтой и маленько красной краски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96296E-6 L 0.15746 -0.2891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65" y="-14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19" grpId="1" animBg="1"/>
      <p:bldP spid="2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140</Words>
  <Application>Microsoft Office PowerPoint</Application>
  <PresentationFormat>Экран (4:3)</PresentationFormat>
  <Paragraphs>19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Интерактивная игра для детей от 4 лет   «Смешивание основных цветов»</vt:lpstr>
      <vt:lpstr>Цель: нарабатывать навыки работы с цветовыми схемами.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МОЛОДЦЫ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Смешивание основных цветов</dc:title>
  <dc:creator>Ирина</dc:creator>
  <cp:lastModifiedBy>*</cp:lastModifiedBy>
  <cp:revision>16</cp:revision>
  <dcterms:created xsi:type="dcterms:W3CDTF">2020-10-22T12:09:35Z</dcterms:created>
  <dcterms:modified xsi:type="dcterms:W3CDTF">2024-02-20T07:17:50Z</dcterms:modified>
</cp:coreProperties>
</file>