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6" r:id="rId3"/>
    <p:sldId id="270" r:id="rId4"/>
    <p:sldId id="265" r:id="rId5"/>
    <p:sldId id="29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coaching.by/wp-content/uploads/2009/10/1227119304_xfjt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7992888" cy="61206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«Я и моя семья»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05200" y="5486400"/>
            <a:ext cx="5508320" cy="11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Выполнила: </a:t>
            </a:r>
            <a:r>
              <a:rPr lang="ru-RU" sz="18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Кудашкина</a:t>
            </a: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 А.А.</a:t>
            </a:r>
          </a:p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Детский сад №10 «Сказка» группа №8</a:t>
            </a:r>
          </a:p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ru-RU" sz="1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г. Алатырь</a:t>
            </a:r>
            <a:endParaRPr lang="ru-RU" sz="1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0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2999" y="122863"/>
            <a:ext cx="5598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Меня зовут Анюта.</a:t>
            </a:r>
            <a:b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Мне 4 года.</a:t>
            </a:r>
            <a:endParaRPr lang="ru-RU" b="1" i="1" cap="none" spc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 flipH="1">
            <a:off x="2971799" y="3352800"/>
            <a:ext cx="76199" cy="15036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794378"/>
            <a:ext cx="4147775" cy="3823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95371"/>
            <a:ext cx="3822526" cy="3822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06036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013576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Моя семья состоит из 4 человек: мама Люба, папа Саша, </a:t>
            </a:r>
          </a:p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брат Тимоша и я –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нюта.</a:t>
            </a:r>
          </a:p>
          <a:p>
            <a:pPr marL="0" indent="0" algn="ctr">
              <a:buNone/>
            </a:pPr>
            <a:endParaRPr lang="ru-RU" sz="20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20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Девиз нашей семьи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«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Счастлив тот, кто счастлив у себя дома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52400" y="430639"/>
            <a:ext cx="868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Это моя дружная семья.</a:t>
            </a:r>
            <a:endParaRPr lang="ru-RU" sz="4800" b="1" i="1" cap="none" spc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89" y="2672219"/>
            <a:ext cx="2924767" cy="24654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72991"/>
            <a:ext cx="2628140" cy="1751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29257"/>
            <a:ext cx="2628140" cy="1751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69748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48" y="2286000"/>
            <a:ext cx="2797577" cy="21287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" y="1841397"/>
            <a:ext cx="1438037" cy="1968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51" y="1850958"/>
            <a:ext cx="1217341" cy="16231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59" y="1850958"/>
            <a:ext cx="1310786" cy="17477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98" y="2286000"/>
            <a:ext cx="1390650" cy="185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52400" y="228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«Дом, в котором мы живем, Самый лучший в мире дом.</a:t>
            </a:r>
          </a:p>
          <a:p>
            <a:pPr algn="ctr">
              <a:lnSpc>
                <a:spcPct val="150000"/>
              </a:lnSpc>
            </a:pPr>
            <a:r>
              <a:rPr lang="ru-RU" sz="2200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Память добрую о нем Мы всю жизнь в сердцах несем»</a:t>
            </a:r>
          </a:p>
          <a:p>
            <a:pPr algn="ctr">
              <a:lnSpc>
                <a:spcPct val="150000"/>
              </a:lnSpc>
            </a:pPr>
            <a:endParaRPr lang="ru-RU" sz="2400" b="1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800600"/>
            <a:ext cx="8686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Главная традиция нашей семьи – это уважение к старшим</a:t>
            </a:r>
            <a:r>
              <a:rPr lang="ru-RU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:</a:t>
            </a:r>
            <a:br>
              <a:rPr lang="ru-RU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ru-RU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бабушкам, дедушкам, папе, маме, брату. Все праздники мы отмечаем большой дружной семьей.</a:t>
            </a:r>
            <a:br>
              <a:rPr lang="ru-RU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6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84"/>
            <a:ext cx="9144793" cy="6858594"/>
          </a:xfrm>
          <a:prstGeom prst="rect">
            <a:avLst/>
          </a:prstGeom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 flipH="1">
            <a:off x="8991599" y="279056"/>
            <a:ext cx="45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endParaRPr lang="ru-RU" sz="1600" b="1" i="1" cap="none" spc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Также у нас есть еще одна важная традиция </a:t>
            </a:r>
            <a:r>
              <a:rPr lang="ru-RU" sz="2400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– </a:t>
            </a:r>
            <a:endParaRPr lang="ru-RU" sz="2400" b="1" i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bg1">
                    <a:lumMod val="9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</a:t>
            </a:r>
            <a:r>
              <a:rPr lang="ru-RU" sz="2400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выходные дни мы любим проводить время все вместе</a:t>
            </a:r>
            <a:r>
              <a:rPr lang="ru-RU" sz="2400" b="1" i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84" y="3101234"/>
            <a:ext cx="1505734" cy="1505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35067"/>
            <a:ext cx="15240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802666"/>
            <a:ext cx="15240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27889"/>
            <a:ext cx="1537896" cy="1822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90" y="1385171"/>
            <a:ext cx="1404257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89426"/>
            <a:ext cx="1533022" cy="16452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43" y="3184613"/>
            <a:ext cx="1338977" cy="13389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01" y="3510300"/>
            <a:ext cx="1679532" cy="16795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21" y="4800600"/>
            <a:ext cx="1724958" cy="14361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25" name="TextBox 24"/>
          <p:cNvSpPr txBox="1"/>
          <p:nvPr/>
        </p:nvSpPr>
        <p:spPr>
          <a:xfrm>
            <a:off x="842711" y="5657808"/>
            <a:ext cx="493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 люблю свою семью. </a:t>
            </a:r>
          </a:p>
          <a:p>
            <a:pPr algn="ctr"/>
            <a:r>
              <a:rPr lang="ru-RU" sz="2000" b="1" i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bg1">
                      <a:lumMod val="9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Моя семья – моя гордость!</a:t>
            </a:r>
            <a:endParaRPr lang="ru-RU" sz="2000" dirty="0">
              <a:effectLst>
                <a:glow rad="228600">
                  <a:schemeClr val="bg1">
                    <a:lumMod val="9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051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132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Меня зовут Анюта. Мне 4 года.</vt:lpstr>
      <vt:lpstr>Это моя дружная семья.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49</cp:revision>
  <dcterms:created xsi:type="dcterms:W3CDTF">2017-05-08T06:48:59Z</dcterms:created>
  <dcterms:modified xsi:type="dcterms:W3CDTF">2024-01-24T20:41:04Z</dcterms:modified>
</cp:coreProperties>
</file>