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4"/>
  </p:notesMasterIdLst>
  <p:handoutMasterIdLst>
    <p:handoutMasterId r:id="rId25"/>
  </p:handoutMasterIdLst>
  <p:sldIdLst>
    <p:sldId id="264" r:id="rId2"/>
    <p:sldId id="290" r:id="rId3"/>
    <p:sldId id="283" r:id="rId4"/>
    <p:sldId id="284" r:id="rId5"/>
    <p:sldId id="285" r:id="rId6"/>
    <p:sldId id="292" r:id="rId7"/>
    <p:sldId id="286" r:id="rId8"/>
    <p:sldId id="289" r:id="rId9"/>
    <p:sldId id="293" r:id="rId10"/>
    <p:sldId id="287" r:id="rId11"/>
    <p:sldId id="288" r:id="rId12"/>
    <p:sldId id="256" r:id="rId13"/>
    <p:sldId id="257" r:id="rId14"/>
    <p:sldId id="259" r:id="rId15"/>
    <p:sldId id="261" r:id="rId16"/>
    <p:sldId id="262" r:id="rId17"/>
    <p:sldId id="263" r:id="rId18"/>
    <p:sldId id="274" r:id="rId19"/>
    <p:sldId id="273" r:id="rId20"/>
    <p:sldId id="276" r:id="rId21"/>
    <p:sldId id="282" r:id="rId22"/>
    <p:sldId id="29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DD1D9AC-0639-4EE8-8AA1-86EE5C7EEAB3}">
          <p14:sldIdLst>
            <p14:sldId id="264"/>
            <p14:sldId id="290"/>
            <p14:sldId id="283"/>
            <p14:sldId id="284"/>
            <p14:sldId id="285"/>
            <p14:sldId id="292"/>
          </p14:sldIdLst>
        </p14:section>
        <p14:section name="Раздел без заголовка" id="{41150891-664F-440D-BDC9-1E2254F36622}">
          <p14:sldIdLst>
            <p14:sldId id="286"/>
            <p14:sldId id="289"/>
            <p14:sldId id="293"/>
            <p14:sldId id="287"/>
            <p14:sldId id="288"/>
            <p14:sldId id="256"/>
            <p14:sldId id="257"/>
            <p14:sldId id="259"/>
            <p14:sldId id="261"/>
            <p14:sldId id="262"/>
            <p14:sldId id="263"/>
            <p14:sldId id="274"/>
            <p14:sldId id="273"/>
            <p14:sldId id="276"/>
            <p14:sldId id="282"/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57" autoAdjust="0"/>
    <p:restoredTop sz="94660"/>
  </p:normalViewPr>
  <p:slideViewPr>
    <p:cSldViewPr>
      <p:cViewPr varScale="1">
        <p:scale>
          <a:sx n="69" d="100"/>
          <a:sy n="69" d="100"/>
        </p:scale>
        <p:origin x="109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94033-C20A-4AB9-B48D-4327DC2074AD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9FFCD-AB17-4B80-BE46-AFA2751EBEF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7315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A0B54-5E18-4C15-9C09-5E3D3A08A405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461C-195E-4ABD-BF6C-A7235435886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575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37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0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720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12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3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71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1994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99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2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7188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19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1200B-9458-413F-BD93-CE48540AE610}" type="datetimeFigureOut">
              <a:rPr lang="ru-RU" smtClean="0"/>
              <a:pPr/>
              <a:t>07.10.2024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3F33F-330E-4013-A1A4-35848F216B7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052" name="Picture 4" descr="https://www.freepptbackgrounds.net/wp-content/uploads/2013/06/Summer-Day-PPT-Templates-900x675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photo.qip.ru/photo/videoediting/3205504/xlarge/68616094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3095"/>
            <a:ext cx="2169666" cy="25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4.bp.blogspot.com/-5fHWKyV6Jk4/U6KEcdaJOKI/AAAAAAAAOFw/afze0BDVP_c/s1600/j56918_1305740307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30027"/>
            <a:ext cx="2137313" cy="353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151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2060848"/>
            <a:ext cx="8689801" cy="5026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  <a:cs typeface="Times New Roman" pitchFamily="18" charset="0"/>
              </a:rPr>
              <a:t>Презентация на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  <a:cs typeface="Times New Roman" pitchFamily="18" charset="0"/>
              </a:rPr>
              <a:t>тему: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31" panose="02020B00000000000000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  <a:cs typeface="Times New Roman" pitchFamily="18" charset="0"/>
              </a:rPr>
              <a:t>«Многообразие 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  <a:cs typeface="Times New Roman" pitchFamily="18" charset="0"/>
              </a:rPr>
              <a:t>русского 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  <a:cs typeface="Times New Roman" pitchFamily="18" charset="0"/>
              </a:rPr>
              <a:t>фольклора»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80" y="3501008"/>
            <a:ext cx="5288112" cy="302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5567" y="1240366"/>
            <a:ext cx="332271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Сказки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31" panose="02020B00000000000000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1820420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волшебные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58283" y="2273138"/>
            <a:ext cx="1621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Бытовые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75658" y="3018245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 животных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6894"/>
            <a:ext cx="2379716" cy="3170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177" y="3763352"/>
            <a:ext cx="2809941" cy="2245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618" y="194988"/>
            <a:ext cx="2570427" cy="2983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7601" y="3391744"/>
            <a:ext cx="1861356" cy="266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7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7053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Частушки-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частая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скорая песня,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бойкая плясовая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326112"/>
            <a:ext cx="4680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Ставьте ушки на макушке,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Слушайте внимательно.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Развеселые частушки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Споем вам обязательно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0712">
            <a:off x="307613" y="2354815"/>
            <a:ext cx="3128513" cy="17584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229306"/>
            <a:ext cx="3228280" cy="24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39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439450" y="1262775"/>
            <a:ext cx="5019304" cy="2469369"/>
          </a:xfrm>
          <a:prstGeom prst="horizontalScroll">
            <a:avLst>
              <a:gd name="adj" fmla="val 185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86492" y="1052736"/>
            <a:ext cx="4824413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«Барашеньки»</a:t>
            </a:r>
            <a:endParaRPr lang="ru-RU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96464" y="1851007"/>
            <a:ext cx="4105275" cy="15843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Так бодались два барана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На мосточке утром рано.       Уступить не захотели –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Вместе в речку полетели.          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84984"/>
            <a:ext cx="3888432" cy="343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324544" y="34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980729"/>
            <a:ext cx="5040560" cy="19442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31540" y="512677"/>
            <a:ext cx="4824536" cy="28803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err="1" smtClean="0">
                <a:latin typeface="Comic Sans MS" pitchFamily="66" charset="0"/>
              </a:rPr>
              <a:t>Пчёла,пчёлка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Золотая холка,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Полети на лужок,</a:t>
            </a:r>
          </a:p>
          <a:p>
            <a:pPr>
              <a:buNone/>
            </a:pPr>
            <a:r>
              <a:rPr lang="ru-RU" sz="2400" dirty="0" smtClean="0">
                <a:latin typeface="Comic Sans MS" pitchFamily="66" charset="0"/>
              </a:rPr>
              <a:t>Принеси мне медок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039054"/>
            <a:ext cx="4775151" cy="3384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11560" y="158734"/>
            <a:ext cx="2736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«Пчёлка»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70609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«Котик коток»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268760"/>
            <a:ext cx="4680520" cy="30243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Как у нашего кота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Шубка очень хороша,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Как у котика усы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Удивительной красы,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Глаза смелые,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</a:rPr>
              <a:t>Зубки белые.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18" y="2348972"/>
            <a:ext cx="4653355" cy="45090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«Ладушки»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052736"/>
            <a:ext cx="3168352" cy="39604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-Ладушки, ладушки!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Где были?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-У бабушки!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-Что ели?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-Кашку.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Пили простоквашу.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Кашка сладенька,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Бабушка добренька!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Попили, поели –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Шу – у – у, полетели,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 головку сели,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Ладушки запели!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55" y="1872946"/>
            <a:ext cx="5364088" cy="4985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70830"/>
            <a:ext cx="5842992" cy="778098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«Сорока – белобока»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52736"/>
            <a:ext cx="3826768" cy="55446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-Сорока – белобока,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Где была? – Далёко!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Печку топила,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Кашку варила,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Хвостиком мешала,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 порог скакала,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Деток покликала: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«Детки вы, детки,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Собирайте щепки,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Наварю я кашки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Золотые чашки!</a:t>
            </a:r>
            <a:r>
              <a:rPr lang="ru-RU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36712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810" y="3331387"/>
            <a:ext cx="4453947" cy="3528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34680" cy="77809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«Петушок»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27584" y="1124744"/>
            <a:ext cx="4320480" cy="41764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Петушок, петушок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Золотой гребешок.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Масляна головушка,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Шелкова бородушка.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Что ты рано встаёшь,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Голосисто поёшь,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Деткам спать не даёшь?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492896"/>
            <a:ext cx="4117454" cy="440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55576" y="1628800"/>
            <a:ext cx="6851104" cy="3312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Рано – рано по утру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Спел рожок: «Ту- ру – ру – ру!»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коровки в лад ему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Затянули: «Му – му – му!»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 Бурёнушка,  ступай,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чисто поле погуляй,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вернёшься вечерком,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Напои нас молоком. 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10096F41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3707904" y="2924944"/>
            <a:ext cx="3600400" cy="33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439019" y="728539"/>
            <a:ext cx="3240360" cy="9361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«Рано по утру»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9632" y="1628800"/>
            <a:ext cx="6707088" cy="42093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Ходит козочка по лугу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Вокруг колышка по кругу.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Глазками хлоп – хлоп!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Ножками топ – топ!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Хвостиком – то машет,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И поёт и пляшет.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Малых деток веселит,</a:t>
            </a: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rPr>
              <a:t>Маму слушаться велит!</a:t>
            </a:r>
            <a:endParaRPr lang="ru-RU" sz="2400" dirty="0">
              <a:solidFill>
                <a:srgbClr val="0070C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098" name="Picture 2" descr="B2CDE47B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5242595" y="2611438"/>
            <a:ext cx="390140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1266131" y="836712"/>
            <a:ext cx="2569765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«Козочка»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51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62472" y="1241673"/>
            <a:ext cx="7715200" cy="46665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Сорока, сорока,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Сорока – белобока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Кашу варила, 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На крыльцо скакала,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Гостей созывала.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Гости не бывали,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Кашки не едали.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Всё своим деткам отдала.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Детки прилетели,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За столик сели,</a:t>
            </a: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Comic Sans MS" pitchFamily="66" charset="0"/>
              </a:rPr>
              <a:t>Всю кашку съели.</a:t>
            </a:r>
            <a:endParaRPr lang="ru-RU" sz="20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Волна 3"/>
          <p:cNvSpPr/>
          <p:nvPr/>
        </p:nvSpPr>
        <p:spPr>
          <a:xfrm>
            <a:off x="683568" y="485056"/>
            <a:ext cx="3312368" cy="775320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«Сорока»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321496"/>
            <a:ext cx="3943169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556792"/>
            <a:ext cx="4536504" cy="19463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Я пеку, пеку, пеку,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Деткам всем по колобку. 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А для милой бабушки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Испеку оладушки.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(Хлопает в ладоши)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Кушай, кушай,  бабушка.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Вкусные оладушки.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А ребяток позову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Чем-то  я их угощу!</a:t>
            </a:r>
          </a:p>
          <a:p>
            <a:pPr algn="just">
              <a:spcBef>
                <a:spcPts val="600"/>
              </a:spcBef>
              <a:buNone/>
            </a:pPr>
            <a:r>
              <a:rPr lang="ru-RU" sz="1800" dirty="0" smtClean="0">
                <a:solidFill>
                  <a:srgbClr val="0070C0"/>
                </a:solidFill>
                <a:latin typeface="Comic Sans MS" pitchFamily="66" charset="0"/>
              </a:rPr>
              <a:t>Подставляйте ладошки!</a:t>
            </a:r>
          </a:p>
          <a:p>
            <a:pPr algn="just">
              <a:spcBef>
                <a:spcPts val="600"/>
              </a:spcBef>
              <a:buNone/>
            </a:pPr>
            <a:endParaRPr lang="ru-RU" sz="1800" dirty="0">
              <a:latin typeface="Comic Sans MS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51632" y="2492896"/>
            <a:ext cx="3768928" cy="3952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Горизонтальный свиток 4"/>
          <p:cNvSpPr/>
          <p:nvPr/>
        </p:nvSpPr>
        <p:spPr>
          <a:xfrm>
            <a:off x="323528" y="332656"/>
            <a:ext cx="4608512" cy="122413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Comic Sans MS" pitchFamily="66" charset="0"/>
              </a:rPr>
              <a:t>«Я пеку»</a:t>
            </a:r>
            <a:endParaRPr lang="ru-RU" sz="2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1297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Спасибо за внимание!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31" panose="02020B00000000000000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2" y="836712"/>
            <a:ext cx="3664032" cy="274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35425"/>
            <a:ext cx="4536504" cy="259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8930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064896" cy="4176464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«фольклор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появилось в19 веке,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пришло из английского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языка.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пользуются везде. Оно в буквальном переводе означает «народная мудрость», устное народное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51648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684" y="2348880"/>
            <a:ext cx="8769152" cy="23671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Небылица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то, чего не бывает в действительности; вымысел.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267744" y="3532448"/>
            <a:ext cx="5109831" cy="302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364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373616" cy="3231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Народные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Два </a:t>
            </a:r>
            <a:r>
              <a:rPr lang="ru-RU" dirty="0"/>
              <a:t>весёлых гуся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8720"/>
            <a:ext cx="6242875" cy="439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1965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06" y="1628800"/>
            <a:ext cx="52737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Колыбельная песня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 древнейших жанров фольклора. Обычно это мелодия или песня, напеваемая людьми для успокаивания и засыпания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30332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Колыбельные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814927"/>
            <a:ext cx="463485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Баю-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баюшки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-бай-бай!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Поди, бука, под сарай,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Ваню не пугай.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за веником схожу,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Тебя, бука, прогоню.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Поди, бука, куда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Моего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Ваню не тревожь</a:t>
            </a:r>
            <a:r>
              <a:rPr lang="ru-RU" dirty="0"/>
              <a:t>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95993"/>
            <a:ext cx="3312368" cy="429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80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2878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Поговорки</a:t>
            </a:r>
            <a:r>
              <a:rPr lang="ru-RU" dirty="0"/>
              <a:t> – это яркие, бойкие народные выражения, дающие меткую оценку событию, поступку, человеку.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6690" y="3717032"/>
            <a:ext cx="43113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Заруби себе на носу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63363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311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200800" cy="237626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Пословица</a:t>
            </a:r>
            <a:r>
              <a:rPr lang="ru-RU" dirty="0"/>
              <a:t> – это краткое мудрое изречение, имеющее поучительный смысл.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924944"/>
            <a:ext cx="508856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51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431" panose="02020B00000000000000" pitchFamily="18" charset="0"/>
              </a:rPr>
              <a:t>Загадки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431" panose="02020B00000000000000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067" y="18041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Два конца, два кольца, </a:t>
            </a:r>
          </a:p>
          <a:p>
            <a:r>
              <a:rPr lang="ru-RU" dirty="0"/>
              <a:t>а посередине гвоздик.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8131" y="314279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Не куст – а с листочками,</a:t>
            </a:r>
          </a:p>
          <a:p>
            <a:r>
              <a:rPr lang="ru-RU" dirty="0"/>
              <a:t>Не рубашка – а сшита,</a:t>
            </a:r>
          </a:p>
          <a:p>
            <a:r>
              <a:rPr lang="ru-RU" dirty="0"/>
              <a:t>Не человек – а рассказывает.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387949"/>
            <a:ext cx="35626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Над бабушкиной избушкой висит хлеба краюшка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3136">
            <a:off x="3531410" y="1470244"/>
            <a:ext cx="1585899" cy="1585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0238">
            <a:off x="5319783" y="2638513"/>
            <a:ext cx="2003287" cy="1774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81" y="4758407"/>
            <a:ext cx="2590773" cy="189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2006493"/>
      </p:ext>
    </p:extLst>
  </p:cSld>
  <p:clrMapOvr>
    <a:masterClrMapping/>
  </p:clrMapOvr>
</p:sld>
</file>

<file path=ppt/theme/theme1.xml><?xml version="1.0" encoding="utf-8"?>
<a:theme xmlns:a="http://schemas.openxmlformats.org/drawingml/2006/main" name="фолькло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фольклор</Template>
  <TotalTime>739</TotalTime>
  <Words>624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A431</vt:lpstr>
      <vt:lpstr>Arial</vt:lpstr>
      <vt:lpstr>Book Antiqua</vt:lpstr>
      <vt:lpstr>Calibri</vt:lpstr>
      <vt:lpstr>Century Gothic</vt:lpstr>
      <vt:lpstr>Comic Sans MS</vt:lpstr>
      <vt:lpstr>Times New Roman</vt:lpstr>
      <vt:lpstr>Wingdings</vt:lpstr>
      <vt:lpstr>фольклор</vt:lpstr>
      <vt:lpstr>Презентация PowerPoint</vt:lpstr>
      <vt:lpstr>Презентация PowerPoint</vt:lpstr>
      <vt:lpstr>Слово «фольклор» появилось в19 веке,  пришло из английского языка. Сегодня им пользуются везде. Оно в буквальном переводе означает «народная мудрость», устное народное творчество</vt:lpstr>
      <vt:lpstr>Небылица - то, чего не бывает в действительности; вымысел.  </vt:lpstr>
      <vt:lpstr>   Народные песни                Два весёлых гуся </vt:lpstr>
      <vt:lpstr>Презентация PowerPoint</vt:lpstr>
      <vt:lpstr>Поговорки – это яркие, бойкие народные выражения, дающие меткую оценку событию, поступку, человеку. </vt:lpstr>
      <vt:lpstr>Пословица – это краткое мудрое изречение, имеющее поучительный смысл.</vt:lpstr>
      <vt:lpstr>Загадки </vt:lpstr>
      <vt:lpstr>Сказки </vt:lpstr>
      <vt:lpstr>Частушки- частая скорая песня,  бойкая плясовая  </vt:lpstr>
      <vt:lpstr>«Барашеньки»</vt:lpstr>
      <vt:lpstr>Презентация PowerPoint</vt:lpstr>
      <vt:lpstr>«Котик коток»</vt:lpstr>
      <vt:lpstr>«Ладушки»</vt:lpstr>
      <vt:lpstr>«Сорока – белобока»</vt:lpstr>
      <vt:lpstr>«Петушок»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D!akov RePack</cp:lastModifiedBy>
  <cp:revision>87</cp:revision>
  <dcterms:created xsi:type="dcterms:W3CDTF">2012-03-12T13:43:45Z</dcterms:created>
  <dcterms:modified xsi:type="dcterms:W3CDTF">2024-10-07T09:07:23Z</dcterms:modified>
</cp:coreProperties>
</file>