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  <p:pic>
        <p:nvPicPr>
          <p:cNvPr id="43348330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872" y="-25099"/>
            <a:ext cx="12261066" cy="68764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 hidden="0"/>
          <p:cNvSpPr>
            <a:spLocks noGrp="1"/>
          </p:cNvSpPr>
          <p:nvPr isPhoto="0" userDrawn="0">
            <p:ph type="title" orient="vert" hasCustomPrompt="0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 hidden="0"/>
          <p:cNvSpPr>
            <a:spLocks noGrp="1"/>
          </p:cNvSpPr>
          <p:nvPr isPhoto="0" userDrawn="0">
            <p:ph type="body" orient="vert" idx="1" hasCustomPrompt="0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Click icon to add picture</a:t>
            </a:r>
            <a:endParaRPr lang="ru-RU"/>
          </a:p>
        </p:txBody>
      </p:sp>
      <p:sp>
        <p:nvSpPr>
          <p:cNvPr id="4" name="Текст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Click to edit Master title style</a:t>
            </a:r>
            <a:endParaRPr lang="ru-RU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Click to edit Master text styles</a:t>
            </a:r>
            <a:endParaRPr/>
          </a:p>
          <a:p>
            <a:pPr lvl="1">
              <a:defRPr/>
            </a:pPr>
            <a:r>
              <a:rPr lang="ru-RU"/>
              <a:t>Second level</a:t>
            </a:r>
            <a:endParaRPr/>
          </a:p>
          <a:p>
            <a:pPr lvl="2">
              <a:defRPr/>
            </a:pPr>
            <a:r>
              <a:rPr lang="ru-RU"/>
              <a:t>Third level</a:t>
            </a:r>
            <a:endParaRPr/>
          </a:p>
          <a:p>
            <a:pPr lvl="3">
              <a:defRPr/>
            </a:pPr>
            <a:r>
              <a:rPr lang="ru-RU"/>
              <a:t>Fourth level</a:t>
            </a:r>
            <a:endParaRPr/>
          </a:p>
          <a:p>
            <a:pPr lvl="4">
              <a:defRPr/>
            </a:pPr>
            <a:r>
              <a:rPr lang="ru-RU"/>
              <a:t>Fifth level</a:t>
            </a:r>
            <a:endParaRPr lang="ru-RU"/>
          </a:p>
        </p:txBody>
      </p:sp>
      <p:sp>
        <p:nvSpPr>
          <p:cNvPr id="4" name="Date Placeholder 3" hidden="0"/>
          <p:cNvSpPr>
            <a:spLocks noGrp="1"/>
          </p:cNvSpPr>
          <p:nvPr isPhoto="0" userDrawn="0">
            <p:ph type="dt" sz="half" idx="2" hasCustomPrompt="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 hidden="0"/>
          <p:cNvSpPr>
            <a:spLocks noGrp="1"/>
          </p:cNvSpPr>
          <p:nvPr isPhoto="0" userDrawn="0">
            <p:ph type="ftr" sz="quarter" idx="3" hasCustomPrompt="0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 hidden="0"/>
          <p:cNvSpPr>
            <a:spLocks noGrp="1"/>
          </p:cNvSpPr>
          <p:nvPr isPhoto="0" userDrawn="0">
            <p:ph type="sldNum" sz="quarter" idx="4" hasCustomPrompt="0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1274310" name="" hidden="0"/>
          <p:cNvSpPr txBox="1"/>
          <p:nvPr isPhoto="0" userDrawn="0"/>
        </p:nvSpPr>
        <p:spPr bwMode="auto">
          <a:xfrm flipH="0" flipV="0">
            <a:off x="1371973" y="1269999"/>
            <a:ext cx="9007189" cy="82299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4800" b="1" i="1">
                <a:solidFill>
                  <a:schemeClr val="accent2">
                    <a:lumMod val="50000"/>
                  </a:schemeClr>
                </a:solidFill>
              </a:rPr>
              <a:t>Откуда книга к нам пришла</a:t>
            </a:r>
            <a:endParaRPr b="1" i="1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3063648" name="" hidden="0"/>
          <p:cNvSpPr txBox="1"/>
          <p:nvPr isPhoto="0" userDrawn="0"/>
        </p:nvSpPr>
        <p:spPr bwMode="auto">
          <a:xfrm flipH="0" flipV="0">
            <a:off x="386052" y="5257800"/>
            <a:ext cx="5539917" cy="7620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200" b="1" i="1">
                <a:solidFill>
                  <a:schemeClr val="accent2">
                    <a:lumMod val="50000"/>
                  </a:schemeClr>
                </a:solidFill>
              </a:rPr>
              <a:t>МБДОУ «Детский сад № 10 «Сказка»</a:t>
            </a:r>
            <a:endParaRPr sz="2200" b="1" i="1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sz="2200" b="1" i="1">
                <a:solidFill>
                  <a:schemeClr val="accent2">
                    <a:lumMod val="50000"/>
                  </a:schemeClr>
                </a:solidFill>
              </a:rPr>
              <a:t>воспитатель: Безымянова О.В.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2637781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6836315" y="233947"/>
            <a:ext cx="5063289" cy="1002631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На фабрику бумага приходит в огромных рулонах</a:t>
            </a:r>
            <a:endParaRPr sz="28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5673568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85789" y="534736"/>
            <a:ext cx="6282955" cy="5410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4417429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5516183" y="200526"/>
            <a:ext cx="6383421" cy="1437105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На специальных станках бумагу </a:t>
            </a:r>
            <a:r>
              <a:rPr sz="2800">
                <a:solidFill>
                  <a:schemeClr val="accent2">
                    <a:lumMod val="50000"/>
                  </a:schemeClr>
                </a:solidFill>
              </a:rPr>
              <a:t>разрезаю</a:t>
            </a:r>
            <a:r>
              <a:rPr sz="2800">
                <a:solidFill>
                  <a:schemeClr val="accent2">
                    <a:lumMod val="50000"/>
                  </a:schemeClr>
                </a:solidFill>
              </a:rPr>
              <a:t>т</a:t>
            </a:r>
            <a:r>
              <a:rPr sz="280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на листы нужного размера</a:t>
            </a:r>
            <a:endParaRPr/>
          </a:p>
        </p:txBody>
      </p:sp>
      <p:pic>
        <p:nvPicPr>
          <p:cNvPr id="1514565938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52368" y="1973995"/>
            <a:ext cx="7754981" cy="43851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5427438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8123025" y="250657"/>
            <a:ext cx="4043947" cy="2957762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В печатную машину закладывают подготовленную бумагу и специальные краски. Так получается печатный текст и цветные иллюстрации.</a:t>
            </a:r>
            <a:endParaRPr/>
          </a:p>
        </p:txBody>
      </p:sp>
      <p:pic>
        <p:nvPicPr>
          <p:cNvPr id="286405636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280736" y="764088"/>
            <a:ext cx="7619999" cy="5095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7612299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7488026" y="150394"/>
            <a:ext cx="4578684" cy="2556710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Чтобы листы не рассыпались и не растерялись, их нужно скрепить друг с другом. Делают это в переплётном цехе.</a:t>
            </a:r>
            <a:endParaRPr/>
          </a:p>
        </p:txBody>
      </p:sp>
      <p:pic>
        <p:nvPicPr>
          <p:cNvPr id="1013918318" name="" hidden="0"/>
          <p:cNvPicPr>
            <a:picLocks noChangeAspect="1"/>
          </p:cNvPicPr>
          <p:nvPr isPhoto="0" userDrawn="0"/>
        </p:nvPicPr>
        <p:blipFill>
          <a:blip r:embed="rId2"/>
          <a:srcRect l="0" t="0" r="16289" b="0"/>
          <a:stretch/>
        </p:blipFill>
        <p:spPr bwMode="auto">
          <a:xfrm flipH="0" flipV="0">
            <a:off x="283410" y="665586"/>
            <a:ext cx="6803562" cy="5405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69159455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7822236" y="334210"/>
            <a:ext cx="4144210" cy="2623552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Когда книжный блок готов, его вставляют в заранее подготовленный  переплёт. Вот и книга готова!</a:t>
            </a:r>
            <a:endParaRPr/>
          </a:p>
        </p:txBody>
      </p:sp>
      <p:pic>
        <p:nvPicPr>
          <p:cNvPr id="110399826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14897" y="902368"/>
            <a:ext cx="7356681" cy="4902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87632701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7989341" y="183815"/>
            <a:ext cx="4027236" cy="2974473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Книги проверяют, упаковывают и отправляют в книжные магазины. В магазине продавцы всегда помогут выбрать нужную книгу.</a:t>
            </a:r>
            <a:endParaRPr/>
          </a:p>
        </p:txBody>
      </p:sp>
      <p:pic>
        <p:nvPicPr>
          <p:cNvPr id="1226430294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20578" y="354651"/>
            <a:ext cx="7267447" cy="5450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6583481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7822236" y="167105"/>
            <a:ext cx="4277894" cy="2189078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Если нужной книги в магазине не оказалось, её можно поискать в библиотеке</a:t>
            </a:r>
            <a:endParaRPr/>
          </a:p>
        </p:txBody>
      </p:sp>
      <p:pic>
        <p:nvPicPr>
          <p:cNvPr id="119307696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71569" y="969210"/>
            <a:ext cx="7366587" cy="4915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66126967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8139736" y="183815"/>
            <a:ext cx="3910263" cy="2423026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В каждой библиотеке есть читальный зал, где тоже можно почитать книги, журналы, газеты.</a:t>
            </a:r>
            <a:endParaRPr/>
          </a:p>
        </p:txBody>
      </p:sp>
      <p:pic>
        <p:nvPicPr>
          <p:cNvPr id="196249989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24994" y="935789"/>
            <a:ext cx="7613689" cy="4758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8402580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243137" y="83552"/>
            <a:ext cx="5473572" cy="2005263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Книги нужно беречь, обращаться с ними аккуратно. Если с книгой случилась беда, нужно прийти к ней на помощь.</a:t>
            </a:r>
            <a:endParaRPr/>
          </a:p>
        </p:txBody>
      </p:sp>
      <p:pic>
        <p:nvPicPr>
          <p:cNvPr id="10611790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43137" y="2513756"/>
            <a:ext cx="5289756" cy="3970428"/>
          </a:xfrm>
          <a:prstGeom prst="rect">
            <a:avLst/>
          </a:prstGeom>
        </p:spPr>
      </p:pic>
      <p:pic>
        <p:nvPicPr>
          <p:cNvPr id="1653207895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024920" y="267368"/>
            <a:ext cx="6043947" cy="4017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79140029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1523999" y="1122363"/>
            <a:ext cx="9144000" cy="2387599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b="1" i="1">
                <a:solidFill>
                  <a:schemeClr val="accent2">
                    <a:lumMod val="50000"/>
                  </a:schemeClr>
                </a:solidFill>
              </a:rPr>
              <a:t>Спасибо за внимание!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6091071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1523999" y="267368"/>
            <a:ext cx="9144000" cy="1620920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ctr">
              <a:defRPr/>
            </a:pPr>
            <a:r>
              <a:rPr sz="4800">
                <a:solidFill>
                  <a:schemeClr val="accent2">
                    <a:lumMod val="50000"/>
                  </a:schemeClr>
                </a:solidFill>
              </a:rPr>
              <a:t>Пословицы о книге:</a:t>
            </a:r>
            <a:br>
              <a:rPr/>
            </a:br>
            <a:endParaRPr/>
          </a:p>
        </p:txBody>
      </p:sp>
      <p:sp>
        <p:nvSpPr>
          <p:cNvPr id="2038830730" name="Подзаголовок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 flipH="0" flipV="0">
            <a:off x="803815" y="1336842"/>
            <a:ext cx="10678026" cy="3920957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349965" indent="-349965" algn="l">
              <a:buFont typeface="Arial"/>
              <a:buChar char="•"/>
              <a:defRPr/>
            </a:pPr>
            <a:r>
              <a:rPr sz="3600">
                <a:solidFill>
                  <a:schemeClr val="accent2">
                    <a:lumMod val="50000"/>
                  </a:schemeClr>
                </a:solidFill>
              </a:rPr>
              <a:t>Будешь книги читать, будешь много знать.</a:t>
            </a:r>
            <a:endParaRPr sz="3600">
              <a:solidFill>
                <a:schemeClr val="accent2">
                  <a:lumMod val="50000"/>
                </a:schemeClr>
              </a:solidFill>
            </a:endParaRPr>
          </a:p>
          <a:p>
            <a:pPr marL="349965" indent="-349965" algn="l">
              <a:buFont typeface="Arial"/>
              <a:buChar char="•"/>
              <a:defRPr/>
            </a:pPr>
            <a:r>
              <a:rPr sz="3600">
                <a:solidFill>
                  <a:schemeClr val="accent2">
                    <a:lumMod val="50000"/>
                  </a:schemeClr>
                </a:solidFill>
              </a:rPr>
              <a:t>Книга учит жить, книгой надо дорожить.</a:t>
            </a:r>
            <a:endParaRPr sz="3600">
              <a:solidFill>
                <a:schemeClr val="accent2">
                  <a:lumMod val="50000"/>
                </a:schemeClr>
              </a:solidFill>
            </a:endParaRPr>
          </a:p>
          <a:p>
            <a:pPr marL="349965" indent="-349965" algn="l">
              <a:buFont typeface="Arial"/>
              <a:buChar char="•"/>
              <a:defRPr/>
            </a:pPr>
            <a:r>
              <a:rPr sz="3600">
                <a:solidFill>
                  <a:schemeClr val="accent2">
                    <a:lumMod val="50000"/>
                  </a:schemeClr>
                </a:solidFill>
              </a:rPr>
              <a:t>С книгой жить – век не тужить.</a:t>
            </a:r>
            <a:endParaRPr sz="3600">
              <a:solidFill>
                <a:schemeClr val="accent2">
                  <a:lumMod val="50000"/>
                </a:schemeClr>
              </a:solidFill>
            </a:endParaRPr>
          </a:p>
          <a:p>
            <a:pPr marL="349965" indent="-349965" algn="l">
              <a:buFont typeface="Arial"/>
              <a:buChar char="•"/>
              <a:defRPr/>
            </a:pPr>
            <a:r>
              <a:rPr sz="3600">
                <a:solidFill>
                  <a:schemeClr val="accent2">
                    <a:lumMod val="50000"/>
                  </a:schemeClr>
                </a:solidFill>
              </a:rPr>
              <a:t>Книги не говорят, а правду сказывают.</a:t>
            </a:r>
            <a:endParaRPr sz="36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380965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6702631" y="200526"/>
            <a:ext cx="5414210" cy="1537368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Жизнь любой книги начинается в лесу, потому что для печатания книги нужна бумага.</a:t>
            </a:r>
            <a:endParaRPr sz="360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66931829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19210" y="200526"/>
            <a:ext cx="6334153" cy="4154918"/>
          </a:xfrm>
          <a:prstGeom prst="rect">
            <a:avLst/>
          </a:prstGeom>
        </p:spPr>
      </p:pic>
      <p:sp>
        <p:nvSpPr>
          <p:cNvPr id="1809575427" name="" hidden="0"/>
          <p:cNvSpPr txBox="1"/>
          <p:nvPr isPhoto="0" userDrawn="0"/>
        </p:nvSpPr>
        <p:spPr bwMode="auto">
          <a:xfrm flipH="0" flipV="0">
            <a:off x="436183" y="4612105"/>
            <a:ext cx="6217359" cy="13716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800" b="0" i="0" u="none" strike="noStrike" cap="none" spc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Но от </a:t>
            </a:r>
            <a:r>
              <a:rPr lang="ru-RU" sz="2800" b="0" i="0" u="none" strike="noStrike" cap="none" spc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дерева до книги </a:t>
            </a:r>
            <a:r>
              <a:rPr lang="ru-RU" sz="2800" b="0" i="0" u="none" strike="noStrike" cap="none" spc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большой путь. Мы </a:t>
            </a:r>
            <a:r>
              <a:rPr lang="ru-RU" sz="2800" b="0" i="0" u="none" strike="noStrike" cap="none" spc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постараемся </a:t>
            </a:r>
            <a:r>
              <a:rPr lang="ru-RU" sz="2800" b="0" i="0" u="none" strike="noStrike" cap="none" spc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проследить весь путь</a:t>
            </a:r>
            <a:r>
              <a:rPr lang="ru-RU" sz="2800" b="0" i="0" u="none" strike="noStrike" cap="none" spc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 </a:t>
            </a:r>
            <a:r>
              <a:rPr lang="ru-RU" sz="2800" b="0" i="0" u="none" strike="noStrike" cap="none" spc="0">
                <a:solidFill>
                  <a:schemeClr val="accent2">
                    <a:lumMod val="50000"/>
                  </a:schemeClr>
                </a:solidFill>
                <a:latin typeface="Arial"/>
                <a:ea typeface="Arial"/>
                <a:cs typeface="Arial"/>
              </a:rPr>
              <a:t>книги к читателю.</a:t>
            </a:r>
            <a:endParaRPr sz="2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1878593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7287499" y="150394"/>
            <a:ext cx="4912894" cy="1604210"/>
          </a:xfrm>
        </p:spPr>
        <p:txBody>
          <a:bodyPr anchor="b"/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Книги печатают на бумаге. А бумагу делают из дерева</a:t>
            </a:r>
            <a:r>
              <a:rPr sz="280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sz="3600"/>
          </a:p>
        </p:txBody>
      </p:sp>
      <p:pic>
        <p:nvPicPr>
          <p:cNvPr id="127659383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68441" y="150394"/>
            <a:ext cx="6868399" cy="4292749"/>
          </a:xfrm>
          <a:prstGeom prst="rect">
            <a:avLst/>
          </a:prstGeom>
        </p:spPr>
      </p:pic>
      <p:sp>
        <p:nvSpPr>
          <p:cNvPr id="1219292425" name="" hidden="0"/>
          <p:cNvSpPr txBox="1"/>
          <p:nvPr isPhoto="0" userDrawn="0"/>
        </p:nvSpPr>
        <p:spPr bwMode="auto">
          <a:xfrm flipH="0" flipV="0">
            <a:off x="269078" y="4862763"/>
            <a:ext cx="6536371" cy="9449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Россия богата лесами, но это не значит что их нужно уничтожать.</a:t>
            </a:r>
            <a:endParaRPr sz="28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3927781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7287499" y="150394"/>
            <a:ext cx="4912894" cy="1604210"/>
          </a:xfrm>
        </p:spPr>
        <p:txBody>
          <a:bodyPr anchor="b"/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За вырубкой леса строго следят специальные службы</a:t>
            </a:r>
            <a:endParaRPr sz="3600"/>
          </a:p>
        </p:txBody>
      </p:sp>
      <p:pic>
        <p:nvPicPr>
          <p:cNvPr id="193174609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271336" y="0"/>
            <a:ext cx="4662610" cy="66582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8251817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rot="0" flipH="0" flipV="0">
            <a:off x="6468684" y="66841"/>
            <a:ext cx="5631447" cy="2144858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Труд писателя очень нелегок. Чтобы написать хорошую, интересную книгу, надо много знать и уметь передать свои знания другим </a:t>
            </a:r>
            <a:endParaRPr/>
          </a:p>
        </p:txBody>
      </p:sp>
      <p:pic>
        <p:nvPicPr>
          <p:cNvPr id="951535166" name="" hidden="0"/>
          <p:cNvPicPr>
            <a:picLocks noChangeAspect="1"/>
          </p:cNvPicPr>
          <p:nvPr isPhoto="0" userDrawn="0"/>
        </p:nvPicPr>
        <p:blipFill>
          <a:blip r:embed="rId2"/>
          <a:srcRect l="13443" t="8713" r="13090" b="21402"/>
          <a:stretch/>
        </p:blipFill>
        <p:spPr bwMode="auto">
          <a:xfrm flipH="0" flipV="0">
            <a:off x="269078" y="167105"/>
            <a:ext cx="5731710" cy="4089190"/>
          </a:xfrm>
          <a:prstGeom prst="rect">
            <a:avLst/>
          </a:prstGeom>
        </p:spPr>
      </p:pic>
      <p:pic>
        <p:nvPicPr>
          <p:cNvPr id="1101620759" name="" hidden="0"/>
          <p:cNvPicPr>
            <a:picLocks noChangeAspect="1"/>
          </p:cNvPicPr>
          <p:nvPr isPhoto="0" userDrawn="0"/>
        </p:nvPicPr>
        <p:blipFill>
          <a:blip r:embed="rId3"/>
          <a:srcRect l="0" t="0" r="12474" b="0"/>
          <a:stretch/>
        </p:blipFill>
        <p:spPr bwMode="auto">
          <a:xfrm flipH="0" flipV="0">
            <a:off x="6284868" y="2623552"/>
            <a:ext cx="5731710" cy="40566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8864729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5081709" y="100261"/>
            <a:ext cx="7035130" cy="2088816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Многие книги выпускаются с иллюстрациями, которые помогают нам лучше представить образы и героев. Создают иллюстрации художники – иллюстраторы.</a:t>
            </a:r>
            <a:endParaRPr/>
          </a:p>
        </p:txBody>
      </p:sp>
      <p:pic>
        <p:nvPicPr>
          <p:cNvPr id="948764658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09774" y="217236"/>
            <a:ext cx="4471146" cy="4545665"/>
          </a:xfrm>
          <a:prstGeom prst="rect">
            <a:avLst/>
          </a:prstGeom>
        </p:spPr>
      </p:pic>
      <p:sp>
        <p:nvSpPr>
          <p:cNvPr id="803390807" name="" hidden="0"/>
          <p:cNvSpPr/>
          <p:nvPr isPhoto="0" userDrawn="0"/>
        </p:nvSpPr>
        <p:spPr bwMode="auto">
          <a:xfrm>
            <a:off x="12335270" y="5866578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2064682241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226695" y="2339673"/>
            <a:ext cx="6797363" cy="42324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4553225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553157" y="217236"/>
            <a:ext cx="11379868" cy="1219868"/>
          </a:xfrm>
        </p:spPr>
        <p:txBody>
          <a:bodyPr vertOverflow="overflow" horzOverflow="clip" vert="horz" wrap="square" lIns="91440" tIns="45720" rIns="91440" bIns="45720" numCol="1" spcCol="0" rtlCol="0" fromWordArt="0" anchor="b" anchorCtr="0" forceAA="0" upright="0" compatLnSpc="0">
            <a:normAutofit/>
          </a:bodyPr>
          <a:lstStyle>
            <a:lvl1pPr algn="ctr">
              <a:defRPr sz="6000"/>
            </a:lvl1pPr>
          </a:lstStyle>
          <a:p>
            <a:pPr algn="l">
              <a:defRPr/>
            </a:pPr>
            <a:r>
              <a:rPr sz="2800">
                <a:solidFill>
                  <a:schemeClr val="accent2">
                    <a:lumMod val="50000"/>
                  </a:schemeClr>
                </a:solidFill>
              </a:rPr>
              <a:t>В издательстве рукопись писателя и иллюстрации художника проверят и подготовят к передаче на книжную фабрику</a:t>
            </a:r>
            <a:endParaRPr/>
          </a:p>
        </p:txBody>
      </p:sp>
      <p:pic>
        <p:nvPicPr>
          <p:cNvPr id="1743596700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83147" y="1955131"/>
            <a:ext cx="6955169" cy="46526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5494133" name="Заголовок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 flipH="0" flipV="0">
            <a:off x="1523999" y="83552"/>
            <a:ext cx="9144000" cy="868947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sz="4800">
                <a:solidFill>
                  <a:schemeClr val="accent2">
                    <a:lumMod val="50000"/>
                  </a:schemeClr>
                </a:solidFill>
              </a:rPr>
              <a:t>А это книжная фабрика!</a:t>
            </a:r>
            <a:endParaRPr/>
          </a:p>
        </p:txBody>
      </p:sp>
      <p:pic>
        <p:nvPicPr>
          <p:cNvPr id="76784174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44013" y="1038111"/>
            <a:ext cx="5723355" cy="3809210"/>
          </a:xfrm>
          <a:prstGeom prst="rect">
            <a:avLst/>
          </a:prstGeom>
        </p:spPr>
      </p:pic>
      <p:pic>
        <p:nvPicPr>
          <p:cNvPr id="2128292915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6255489" y="2773947"/>
            <a:ext cx="5847944" cy="3892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R7-Office/7.0.1.62</Application>
  <DocSecurity>0</DocSecurity>
  <PresentationFormat>Widescreen</PresentationFormat>
  <Paragraphs>0</Paragraphs>
  <Slides>19</Slides>
  <Notes>19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>Олеся Безымянова</cp:lastModifiedBy>
  <cp:revision>7</cp:revision>
  <dcterms:created xsi:type="dcterms:W3CDTF">2012-12-03T06:56:55Z</dcterms:created>
  <dcterms:modified xsi:type="dcterms:W3CDTF">2022-10-10T06:08:50Z</dcterms:modified>
  <cp:category/>
  <cp:contentStatus/>
  <cp:version/>
</cp:coreProperties>
</file>