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7" r:id="rId14"/>
    <p:sldId id="278" r:id="rId15"/>
    <p:sldId id="267" r:id="rId16"/>
    <p:sldId id="268" r:id="rId17"/>
    <p:sldId id="269" r:id="rId18"/>
    <p:sldId id="270" r:id="rId19"/>
    <p:sldId id="271" r:id="rId20"/>
    <p:sldId id="279" r:id="rId21"/>
    <p:sldId id="280" r:id="rId22"/>
    <p:sldId id="272" r:id="rId23"/>
    <p:sldId id="273" r:id="rId24"/>
    <p:sldId id="274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4D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8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12577-663E-4B4C-BCBB-8A215E2946B4}" type="datetimeFigureOut">
              <a:rPr lang="ru-RU" smtClean="0"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2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787"/>
            <a:ext cx="9150350" cy="6880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6445"/>
            <a:ext cx="485774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ПРЕЗЕНТАЦИЯ ВОСПИТАТЕЛЯ </a:t>
            </a:r>
          </a:p>
          <a:p>
            <a:pPr algn="ctr"/>
            <a:r>
              <a:rPr lang="ru-RU" sz="2000" dirty="0" smtClean="0"/>
              <a:t>МБДОУ  « Детский сад №10 «СКАЗКА» </a:t>
            </a:r>
          </a:p>
          <a:p>
            <a:pPr algn="ctr"/>
            <a:r>
              <a:rPr lang="ru-RU" sz="2000" dirty="0" smtClean="0"/>
              <a:t>общеразвивающего вида с приоритетным </a:t>
            </a:r>
          </a:p>
          <a:p>
            <a:pPr algn="ctr"/>
            <a:r>
              <a:rPr lang="ru-RU" sz="2000" dirty="0" smtClean="0"/>
              <a:t>осуществлением деятельности по </a:t>
            </a:r>
          </a:p>
          <a:p>
            <a:pPr algn="ctr"/>
            <a:r>
              <a:rPr lang="ru-RU" sz="2000" dirty="0" smtClean="0"/>
              <a:t>художественно-эстетическому </a:t>
            </a:r>
          </a:p>
          <a:p>
            <a:pPr algn="ctr"/>
            <a:r>
              <a:rPr lang="ru-RU" sz="2000" dirty="0" smtClean="0"/>
              <a:t>развитию детей города Алатыря </a:t>
            </a:r>
          </a:p>
          <a:p>
            <a:pPr algn="ctr"/>
            <a:r>
              <a:rPr lang="ru-RU" sz="2000" dirty="0" smtClean="0"/>
              <a:t>Чувашской Республики</a:t>
            </a:r>
            <a:br>
              <a:rPr lang="ru-RU" sz="2000" dirty="0" smtClean="0"/>
            </a:br>
            <a:r>
              <a:rPr lang="ru-RU" sz="2000" dirty="0" smtClean="0"/>
              <a:t>Ивановой А.Ю. на тему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«Умные пальчики»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" y="-3912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9" y="1192442"/>
            <a:ext cx="5052053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716016" cy="3537012"/>
          </a:xfrm>
          <a:prstGeom prst="rect">
            <a:avLst/>
          </a:prstGeom>
        </p:spPr>
      </p:pic>
      <p:sp>
        <p:nvSpPr>
          <p:cNvPr id="6" name="Лента лицом вниз 5"/>
          <p:cNvSpPr/>
          <p:nvPr/>
        </p:nvSpPr>
        <p:spPr>
          <a:xfrm>
            <a:off x="1619672" y="332656"/>
            <a:ext cx="6454480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шнуровки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8781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7315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619672" y="692696"/>
            <a:ext cx="5976664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мозаикой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2852936"/>
            <a:ext cx="5340085" cy="400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39" y="1333544"/>
            <a:ext cx="4379979" cy="41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610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835696" y="296072"/>
            <a:ext cx="5904656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крупами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" y="1052736"/>
            <a:ext cx="5508104" cy="4131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24944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889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471311" y="152056"/>
            <a:ext cx="604867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Выкладывание узоров из камней, зерен, ракушек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89" y="764704"/>
            <a:ext cx="4524768" cy="3393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86" y="746992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15" y="3543840"/>
            <a:ext cx="4418879" cy="33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223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0"/>
            <a:ext cx="9143873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415786" y="242356"/>
            <a:ext cx="5760640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Пальчиковые гимнастики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" y="855004"/>
            <a:ext cx="3846695" cy="2885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79" y="2204864"/>
            <a:ext cx="3803915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24835"/>
            <a:ext cx="4296106" cy="32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897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Лента лицом вниз 3"/>
          <p:cNvSpPr/>
          <p:nvPr/>
        </p:nvSpPr>
        <p:spPr>
          <a:xfrm>
            <a:off x="1528571" y="188640"/>
            <a:ext cx="5976664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" y="980728"/>
            <a:ext cx="4539250" cy="3404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89" y="1412776"/>
            <a:ext cx="4347034" cy="3260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58" y="3573016"/>
            <a:ext cx="4606728" cy="34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49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115616" y="188640"/>
            <a:ext cx="568863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Су-</a:t>
            </a:r>
            <a:r>
              <a:rPr lang="ru-RU" dirty="0" err="1" smtClean="0"/>
              <a:t>джок</a:t>
            </a:r>
            <a:r>
              <a:rPr lang="ru-RU" dirty="0" smtClean="0"/>
              <a:t> терапия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" y="864096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94" y="1124744"/>
            <a:ext cx="2555776" cy="191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7" y="4077072"/>
            <a:ext cx="2688299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4690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083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9353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907704" y="442221"/>
            <a:ext cx="4960568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прищепками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" y="1268760"/>
            <a:ext cx="4387989" cy="3290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2219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Лента лицом вниз 3"/>
          <p:cNvSpPr/>
          <p:nvPr/>
        </p:nvSpPr>
        <p:spPr>
          <a:xfrm>
            <a:off x="1619672" y="315620"/>
            <a:ext cx="5544616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Логические задачки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852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691680" y="764704"/>
            <a:ext cx="5040560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матрешками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2" y="1935124"/>
            <a:ext cx="3983669" cy="2987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34" y="3347701"/>
            <a:ext cx="4200467" cy="31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" y="0"/>
            <a:ext cx="92040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1" y="1628800"/>
            <a:ext cx="3600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</a:rPr>
              <a:t>Иванова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</a:rPr>
              <a:t>Анастасия Юрьевна</a:t>
            </a: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Воспитатель</a:t>
            </a: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1 квалификационной </a:t>
            </a:r>
            <a:r>
              <a:rPr lang="ru-RU" sz="2400" dirty="0" smtClean="0">
                <a:solidFill>
                  <a:srgbClr val="FFFFFF"/>
                </a:solidFill>
              </a:rPr>
              <a:t>категории.</a:t>
            </a:r>
            <a:endParaRPr lang="ru-RU" sz="24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Педагогический стаж работы 4 года.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2015\Desktop\DSCN2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2" y="1628800"/>
            <a:ext cx="451213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143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22" y="0"/>
            <a:ext cx="937891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26" y="3645024"/>
            <a:ext cx="4283968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45" y="1431431"/>
            <a:ext cx="4751755" cy="3563816"/>
          </a:xfrm>
          <a:prstGeom prst="rect">
            <a:avLst/>
          </a:prstGeom>
        </p:spPr>
      </p:pic>
      <p:sp>
        <p:nvSpPr>
          <p:cNvPr id="6" name="Лента лицом вниз 5"/>
          <p:cNvSpPr/>
          <p:nvPr/>
        </p:nvSpPr>
        <p:spPr>
          <a:xfrm>
            <a:off x="1619672" y="171719"/>
            <a:ext cx="5904656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Рисование пальчиками и ладошками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5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283968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27" y="1930524"/>
            <a:ext cx="4572000" cy="3429000"/>
          </a:xfrm>
          <a:prstGeom prst="rect">
            <a:avLst/>
          </a:prstGeom>
        </p:spPr>
      </p:pic>
      <p:sp>
        <p:nvSpPr>
          <p:cNvPr id="8" name="Лента лицом вниз 7"/>
          <p:cNvSpPr/>
          <p:nvPr/>
        </p:nvSpPr>
        <p:spPr>
          <a:xfrm>
            <a:off x="2051720" y="332656"/>
            <a:ext cx="5472608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в центре песка и 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2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58"/>
            <a:ext cx="9119680" cy="6858000"/>
          </a:xfrm>
          <a:prstGeom prst="rect">
            <a:avLst/>
          </a:prstGeom>
        </p:spPr>
      </p:pic>
      <p:sp>
        <p:nvSpPr>
          <p:cNvPr id="3" name="Волна 2"/>
          <p:cNvSpPr/>
          <p:nvPr/>
        </p:nvSpPr>
        <p:spPr>
          <a:xfrm>
            <a:off x="2123728" y="332656"/>
            <a:ext cx="5184576" cy="914400"/>
          </a:xfrm>
          <a:prstGeom prst="wave">
            <a:avLst/>
          </a:prstGeom>
          <a:solidFill>
            <a:srgbClr val="E824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коллегами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1" y="1247056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944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" y="0"/>
            <a:ext cx="9119680" cy="6858000"/>
          </a:xfrm>
          <a:prstGeom prst="rect">
            <a:avLst/>
          </a:prstGeom>
        </p:spPr>
      </p:pic>
      <p:sp>
        <p:nvSpPr>
          <p:cNvPr id="3" name="Волна 2"/>
          <p:cNvSpPr/>
          <p:nvPr/>
        </p:nvSpPr>
        <p:spPr>
          <a:xfrm>
            <a:off x="2195736" y="476672"/>
            <a:ext cx="5112568" cy="914400"/>
          </a:xfrm>
          <a:prstGeom prst="wave">
            <a:avLst/>
          </a:prstGeom>
          <a:solidFill>
            <a:srgbClr val="E824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82841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81317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" y="0"/>
            <a:ext cx="90995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6" y="980728"/>
            <a:ext cx="56166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ПЕРСПЕКТИВА</a:t>
            </a: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Продолжить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знакомить детей с различными техниками продуктивной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деятельности.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Пополнять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копилку пальчиковых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игр.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-Следить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за новыми разработками, пособиями, литературой в области развития мелкой моторики у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детей.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Осуществлять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тесное  взаимодействие с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семьей.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-Расширить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перечень самодельных пособий на развитие мелкой моторики рук, разработав новые. </a:t>
            </a: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Продумать включение пособий на развитие мелкой моторики в непосредственно-образовательную деятельность образовательных областей «Речевое развитие, «Познавательное развитие», «Художественно-эстетическое развитие».</a:t>
            </a: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Организовать работу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клуба выходного дня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Оч.умелые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ручки».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9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" y="-6532"/>
            <a:ext cx="9135309" cy="6864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1" y="980728"/>
            <a:ext cx="497443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CC00"/>
                </a:solidFill>
              </a:rPr>
              <a:t>Спасибо </a:t>
            </a:r>
          </a:p>
          <a:p>
            <a:pPr algn="ctr"/>
            <a:r>
              <a:rPr lang="ru-RU" sz="6600" dirty="0" smtClean="0">
                <a:solidFill>
                  <a:srgbClr val="00CC00"/>
                </a:solidFill>
              </a:rPr>
              <a:t>за внимание.</a:t>
            </a:r>
            <a:endParaRPr lang="ru-RU" sz="660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90"/>
            <a:ext cx="9144000" cy="6942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9382" y="1628800"/>
            <a:ext cx="4555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«Ум ребенка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находится на кончиках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его пальцев»</a:t>
            </a:r>
            <a:br>
              <a:rPr lang="ru-RU" sz="3200" b="1" i="1" dirty="0" smtClean="0">
                <a:solidFill>
                  <a:srgbClr val="7030A0"/>
                </a:solidFill>
              </a:rPr>
            </a:br>
            <a:endParaRPr lang="ru-RU" sz="3200" b="1" i="1" dirty="0" smtClean="0">
              <a:solidFill>
                <a:srgbClr val="7030A0"/>
              </a:solidFill>
            </a:endParaRPr>
          </a:p>
          <a:p>
            <a:pPr algn="r"/>
            <a:r>
              <a:rPr lang="ru-RU" sz="3200" dirty="0" smtClean="0"/>
              <a:t>В.А. Сухомлинский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5" y="1412776"/>
            <a:ext cx="332489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6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8" y="0"/>
            <a:ext cx="915976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093" y="2780928"/>
            <a:ext cx="86420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 самого рождения ребенка развивают его руки.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Поэтому нельзя не отметить всю значимость и актуальность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развития мелкой моторики рук.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Меня, как воспитателя  и маму троих детей 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очень заинтересовала данная тема.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Развитие в дошкольном возрасте – основа всех основ,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именно в этот период происходит закладывание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фундамента знания для дальнейшего обучения.</a:t>
            </a:r>
          </a:p>
          <a:p>
            <a:pPr algn="ctr"/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" y="-5080"/>
            <a:ext cx="9137237" cy="6863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978624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системы работы,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направленной на развитие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елкой моторики рук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развитие речи у детей 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дошкольного возраста.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rcRect l="12499" r="12499"/>
          <a:stretch>
            <a:fillRect/>
          </a:stretch>
        </p:blipFill>
        <p:spPr>
          <a:xfrm>
            <a:off x="663682" y="2207968"/>
            <a:ext cx="3039274" cy="3039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rcRect l="12499" r="12499"/>
          <a:stretch>
            <a:fillRect/>
          </a:stretch>
        </p:blipFill>
        <p:spPr bwMode="auto">
          <a:xfrm>
            <a:off x="683618" y="2204864"/>
            <a:ext cx="3039274" cy="3039274"/>
          </a:xfrm>
          <a:prstGeom prst="rect">
            <a:avLst/>
          </a:prstGeo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08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7" y="548680"/>
            <a:ext cx="83529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ЗАДАЧИ</a:t>
            </a:r>
            <a:r>
              <a:rPr lang="ru-RU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r>
              <a:rPr lang="ru-RU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1.Развивать мелкую моторику рук , мышление, воображение, </a:t>
            </a:r>
            <a:endParaRPr lang="ru-RU" sz="2000" b="1" dirty="0" smtClean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память</a:t>
            </a: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, речевую активность.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2.Формировать навык общения и коллективного творчества. 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3.Воспитывать самостоятельность ,уверенность в себе, стремление доводить начатое дело до конца.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4.Привлекать родителей к совместной деятельности с детьми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" y="-19594"/>
            <a:ext cx="9118023" cy="6877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944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200612" y="392088"/>
            <a:ext cx="6768752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ведется в трех направлениях.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156176" y="990020"/>
            <a:ext cx="208823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родителями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419872" y="990020"/>
            <a:ext cx="223224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педагогами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83568" y="1080388"/>
            <a:ext cx="223224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детьми</a:t>
            </a:r>
            <a:endParaRPr lang="ru-RU" dirty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67545" y="2204864"/>
            <a:ext cx="2448272" cy="403244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*Специально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организованная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деятельность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*совместная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Деятельность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педагога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 детьми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*Самостоятельная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деятельность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детей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5940152" y="2204864"/>
            <a:ext cx="2520280" cy="403244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*Родительские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собрания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*Консультации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*Клуб «Дошкольник»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*Домашнее задание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*Игровые тренинги</a:t>
            </a:r>
          </a:p>
          <a:p>
            <a:pPr algn="ctr"/>
            <a:endParaRPr lang="ru-RU" dirty="0"/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2915816" y="2204864"/>
            <a:ext cx="2736304" cy="403244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*Консультации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*Мастер-класс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*Презентации опыта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*Проекты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*Семинары-практикумы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*Советы педагогов</a:t>
            </a:r>
          </a:p>
          <a:p>
            <a:pPr algn="ctr"/>
            <a:endParaRPr lang="ru-RU" dirty="0" smtClean="0">
              <a:latin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2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085" y="1052736"/>
            <a:ext cx="7134581" cy="369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/>
              <a:t>В РАБОТЕ С ДЕТЬМИ </a:t>
            </a:r>
          </a:p>
          <a:p>
            <a:pPr algn="ctr">
              <a:lnSpc>
                <a:spcPct val="150000"/>
              </a:lnSpc>
            </a:pPr>
            <a:r>
              <a:rPr lang="ru-RU" sz="4000" dirty="0" smtClean="0"/>
              <a:t>ПО РАЗВИТИЮ МОТОРИКИ РУК</a:t>
            </a:r>
          </a:p>
          <a:p>
            <a:pPr algn="ctr">
              <a:lnSpc>
                <a:spcPct val="150000"/>
              </a:lnSpc>
            </a:pPr>
            <a:r>
              <a:rPr lang="ru-RU" sz="4000" dirty="0" smtClean="0"/>
              <a:t> ИСПОЛЬЗУЮТСЯ РАЗЛИЧНЫЕ </a:t>
            </a:r>
          </a:p>
          <a:p>
            <a:pPr algn="ctr">
              <a:lnSpc>
                <a:spcPct val="150000"/>
              </a:lnSpc>
            </a:pPr>
            <a:r>
              <a:rPr lang="ru-RU" sz="4000" dirty="0" smtClean="0"/>
              <a:t>ДИДАКТИЧЕСКИЕ МАТЕРИАЛЫ.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96897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" y="36871"/>
            <a:ext cx="9120969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" y="3212976"/>
            <a:ext cx="4860032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84784"/>
            <a:ext cx="4860032" cy="3645024"/>
          </a:xfrm>
          <a:prstGeom prst="rect">
            <a:avLst/>
          </a:prstGeom>
        </p:spPr>
      </p:pic>
      <p:sp>
        <p:nvSpPr>
          <p:cNvPr id="7" name="Лента лицом вниз 6"/>
          <p:cNvSpPr/>
          <p:nvPr/>
        </p:nvSpPr>
        <p:spPr>
          <a:xfrm>
            <a:off x="1043608" y="620688"/>
            <a:ext cx="6552728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пуговицами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124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344</Words>
  <Application>Microsoft Office PowerPoint</Application>
  <PresentationFormat>Экран (4:3)</PresentationFormat>
  <Paragraphs>90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2015</dc:creator>
  <cp:lastModifiedBy>2015</cp:lastModifiedBy>
  <cp:revision>20</cp:revision>
  <dcterms:created xsi:type="dcterms:W3CDTF">2015-03-21T11:01:40Z</dcterms:created>
  <dcterms:modified xsi:type="dcterms:W3CDTF">2015-03-23T17:44:25Z</dcterms:modified>
</cp:coreProperties>
</file>