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2" r:id="rId3"/>
    <p:sldId id="265" r:id="rId4"/>
    <p:sldId id="266" r:id="rId5"/>
    <p:sldId id="303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  <a:srgbClr val="B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714" y="-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9FC6E-6BE4-498E-B9C2-9C85BA70A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BD1AD-B51E-4756-9054-A1EE7C75A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76037-D64E-46F9-A4DD-1430D21FA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0F117-B85F-44B2-9BE8-7106D93F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1C5E2-54C9-4F1A-B88A-4F6FA0BA8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CC3B-6B7B-4F6C-96B3-9B9304BC5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89E47-51AB-4153-AE10-CD00188BF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7BDF9-A5E0-4C00-8A8F-4DC7E035D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0EFAB-059E-4B70-9943-6F6801F8D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AAB1D-5255-4F1C-97C0-6FFDFEFF5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78FCC-CE87-4CD0-86D9-3EB5BCEA5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7917008-8153-4DEE-B45F-113C974F3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69619" y="3501008"/>
            <a:ext cx="82743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родом не из детства -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4293096"/>
            <a:ext cx="30893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войны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83301"/>
            <a:ext cx="6939789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Экскурсия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музей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«Дети Войны»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3250607" y="4725143"/>
            <a:ext cx="37504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Детям, пережившим ту войну,</a:t>
            </a:r>
            <a:br>
              <a:rPr lang="ru-RU" sz="2000" dirty="0"/>
            </a:br>
            <a:r>
              <a:rPr lang="ru-RU" sz="2000" dirty="0"/>
              <a:t>Поклониться нужно до земли!</a:t>
            </a:r>
            <a:br>
              <a:rPr lang="ru-RU" sz="2000" dirty="0"/>
            </a:br>
            <a:r>
              <a:rPr lang="ru-RU" sz="2000" dirty="0"/>
              <a:t>В поле, в оккупации, в плену,</a:t>
            </a:r>
            <a:br>
              <a:rPr lang="ru-RU" sz="2000" dirty="0"/>
            </a:br>
            <a:r>
              <a:rPr lang="ru-RU" sz="2000" dirty="0"/>
              <a:t>Продержались, выжили, смогли!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7588402" cy="4273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225" y="832826"/>
            <a:ext cx="7687762" cy="4324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7440160" cy="4189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0768"/>
            <a:ext cx="7001572" cy="39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8218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21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*</cp:lastModifiedBy>
  <cp:revision>63</cp:revision>
  <dcterms:created xsi:type="dcterms:W3CDTF">2012-08-12T16:04:58Z</dcterms:created>
  <dcterms:modified xsi:type="dcterms:W3CDTF">2024-02-20T10:42:38Z</dcterms:modified>
</cp:coreProperties>
</file>