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91" r:id="rId4"/>
    <p:sldId id="257" r:id="rId5"/>
    <p:sldId id="263" r:id="rId6"/>
    <p:sldId id="292" r:id="rId7"/>
    <p:sldId id="293" r:id="rId8"/>
    <p:sldId id="264" r:id="rId9"/>
    <p:sldId id="294" r:id="rId10"/>
    <p:sldId id="295" r:id="rId11"/>
    <p:sldId id="265" r:id="rId12"/>
    <p:sldId id="296" r:id="rId13"/>
    <p:sldId id="298" r:id="rId14"/>
    <p:sldId id="266" r:id="rId15"/>
    <p:sldId id="299" r:id="rId16"/>
    <p:sldId id="301" r:id="rId17"/>
    <p:sldId id="267" r:id="rId18"/>
    <p:sldId id="300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9A1041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>
        <p:scale>
          <a:sx n="68" d="100"/>
          <a:sy n="68" d="100"/>
        </p:scale>
        <p:origin x="-142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FFBCC0-A253-48A9-A654-EDC63B1E0174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A7F84A-36BA-4B7F-89D2-913F8539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53E5-9694-43B7-A7B5-68503233631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34F32-A54A-4D9B-8E69-1E41037B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A7A1-2E8F-447A-85FA-34A97F37CE3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6AD7-B34B-4E91-9401-EE5629EC3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FE22-38F9-415F-BF9B-A853B256EDE3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569D-9407-4BCD-A052-54459BFA9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1E89-5D91-4601-B240-3CA4C0BED058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FECA-1E28-4E09-94A0-BD8C65364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D50F-9C3C-4D5F-8522-57E1B8B8A3B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0278-994C-4072-9516-FC4EC732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60C5-B761-4FBF-AC1F-941ACEA105E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BC39-C6B6-4465-B859-8C6A3F22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A20B-3060-4C74-A533-13CB2E66C90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A85A-5E1D-40CB-890C-FFD1C26EA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4B84-24BF-4017-9E01-87C28474419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FD32-A722-4F92-AABC-680060B04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66D9-4826-4C42-939C-E0EFC2F173D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6AD1-DE92-48E1-B78C-4E3EFE46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34C2-3AC8-4721-B837-FD0CF3BF467A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F1D1-CE6F-4823-AECA-ED639A08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119E-2127-4FD0-B342-5558CEAFE1C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5FA6-0362-4A5B-8751-7C513C67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79F5F-E61A-4E98-B929-1EC94939B3A4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C0BD9-A917-4F1C-8BF6-3F0C65BC7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42;&#1086;&#1083;&#1100;&#1092;&#1075;&#1072;&#1085;&#1075;_&#1040;&#1084;&#1072;&#1076;&#1077;&#1081;_&#1052;&#1086;&#1094;&#1072;&#1088;&#1090;_-_&#1044;&#1091;&#1096;&#1072;_(MusVid.net)_.mp3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0&amp;text=%D1%84%D0%BE%D0%BD%D1%8B%20%D0%B4%D0%BB%D1%8F%20%D0%BF%D1%80%D0%B5%D0%B7%D0%B5%D0%BD%D1%82%D0%B0%D1%86%D0%B8%D0%B9&amp;noreask=1&amp;pos=28&amp;lr=45&amp;rpt=simage&amp;uinfo=ww-1349-wh-673-fw-1124-fh-467-pd-1&amp;img_url=http://cs11413.vk.com/u162294/78833364/x_84d618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00188" y="571500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«Детский сад №10 «</a:t>
            </a:r>
            <a:r>
              <a:rPr lang="ru-RU" sz="3600" dirty="0">
                <a:latin typeface="Constantia" pitchFamily="18" charset="0"/>
              </a:rPr>
              <a:t>с</a:t>
            </a:r>
            <a:r>
              <a:rPr lang="ru-RU" sz="2800" dirty="0">
                <a:latin typeface="Constantia" pitchFamily="18" charset="0"/>
              </a:rPr>
              <a:t>казка» </a:t>
            </a:r>
          </a:p>
        </p:txBody>
      </p:sp>
      <p:pic>
        <p:nvPicPr>
          <p:cNvPr id="14339" name="Рисунок 3" descr="1312089073_rsrriss-srrrryosryer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285860"/>
            <a:ext cx="5948588" cy="43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785938" y="5643579"/>
            <a:ext cx="480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>
                <a:latin typeface="Constantia" pitchFamily="18" charset="0"/>
              </a:rPr>
              <a:t>Воспитатели: Глебычева Наталья Николаевна </a:t>
            </a:r>
          </a:p>
          <a:p>
            <a:r>
              <a:rPr lang="ru-RU" sz="1600" i="1" dirty="0">
                <a:latin typeface="Constantia" pitchFamily="18" charset="0"/>
              </a:rPr>
              <a:t>                             Родионова Валентина Николаевна</a:t>
            </a: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home\Pictures\user716607_pic712758_127012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43570" y="571480"/>
            <a:ext cx="3143271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Приближается газель!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Расступитесь все скорей.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Пассажиры в ней сидят,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И в окошечки глядят.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А шофер у них Максим,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  <a:cs typeface="+mn-cs"/>
              </a:rPr>
              <a:t>Не переходите дорогу перед ним.</a:t>
            </a:r>
          </a:p>
        </p:txBody>
      </p:sp>
      <p:pic>
        <p:nvPicPr>
          <p:cNvPr id="23555" name="Рисунок 5" descr="DSCF15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75"/>
            <a:ext cx="41259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 descr="DSCF15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893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esktop\0b0c50c84bf7dc25714ffde173d848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071813" y="1357313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solidFill>
                <a:srgbClr val="555555"/>
              </a:solidFill>
              <a:cs typeface="Times New Roman" pitchFamily="18" charset="0"/>
            </a:endParaRPr>
          </a:p>
          <a:p>
            <a:pPr eaLnBrk="0" hangingPunct="0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2500298" y="571480"/>
            <a:ext cx="4286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Книжки любим мы читать,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Знаем! Их нельзя нам рвать!</a:t>
            </a:r>
          </a:p>
        </p:txBody>
      </p:sp>
      <p:pic>
        <p:nvPicPr>
          <p:cNvPr id="24580" name="Рисунок 6" descr="DSCF14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643188"/>
            <a:ext cx="476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DSCF143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0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14375" y="1143000"/>
            <a:ext cx="7572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Нам работать не лень,</a:t>
            </a:r>
          </a:p>
          <a:p>
            <a:pPr algn="ctr"/>
            <a:r>
              <a:rPr lang="ru-RU" sz="3200">
                <a:latin typeface="Constantia" pitchFamily="18" charset="0"/>
              </a:rPr>
              <a:t>Трудимся мы целый день:</a:t>
            </a:r>
          </a:p>
          <a:p>
            <a:pPr algn="ctr"/>
            <a:r>
              <a:rPr lang="ru-RU" sz="3200">
                <a:latin typeface="Constantia" pitchFamily="18" charset="0"/>
              </a:rPr>
              <a:t>Пуговички расстегнем и замочки застегнем,</a:t>
            </a:r>
          </a:p>
          <a:p>
            <a:pPr algn="ctr"/>
            <a:r>
              <a:rPr lang="ru-RU" sz="3200">
                <a:latin typeface="Constantia" pitchFamily="18" charset="0"/>
              </a:rPr>
              <a:t>Тряпкой пыль протрем,</a:t>
            </a:r>
          </a:p>
          <a:p>
            <a:pPr algn="ctr"/>
            <a:r>
              <a:rPr lang="ru-RU" sz="3200">
                <a:latin typeface="Constantia" pitchFamily="18" charset="0"/>
              </a:rPr>
              <a:t>И игрушки соберем.</a:t>
            </a:r>
          </a:p>
          <a:p>
            <a:pPr algn="ctr"/>
            <a:r>
              <a:rPr lang="ru-RU" sz="3200">
                <a:latin typeface="Constantia" pitchFamily="18" charset="0"/>
              </a:rPr>
              <a:t>Помогает нам, друзья,</a:t>
            </a:r>
          </a:p>
          <a:p>
            <a:pPr algn="ctr"/>
            <a:r>
              <a:rPr lang="ru-RU" sz="3200">
                <a:latin typeface="Constantia" pitchFamily="18" charset="0"/>
              </a:rPr>
              <a:t>Марина Николаевна!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 descr="DSCF14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71500"/>
            <a:ext cx="7429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Desktop\0b0c50c84bf7dc25714ffde173d848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350046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9A1041"/>
                  </a:solidFill>
                </a:ln>
                <a:latin typeface="+mn-lt"/>
                <a:cs typeface="+mn-cs"/>
              </a:rPr>
              <a:t>Уголок «Наш край» зовется.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9A1041"/>
                  </a:solidFill>
                </a:ln>
                <a:latin typeface="+mn-lt"/>
                <a:cs typeface="+mn-cs"/>
              </a:rPr>
              <a:t>Очень дружно в нем живется!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9A1041"/>
                  </a:solidFill>
                </a:ln>
                <a:latin typeface="+mn-lt"/>
                <a:cs typeface="+mn-cs"/>
              </a:rPr>
              <a:t>Русской кукле и чувашке: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9A1041"/>
                  </a:solidFill>
                </a:ln>
                <a:latin typeface="+mn-lt"/>
                <a:cs typeface="+mn-cs"/>
              </a:rPr>
              <a:t>Ване, Маше и Наташе.</a:t>
            </a:r>
            <a:endParaRPr lang="ru-RU" dirty="0">
              <a:ln>
                <a:solidFill>
                  <a:srgbClr val="9A1041"/>
                </a:solidFill>
              </a:ln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7651" name="Рисунок 4" descr="DSCF14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071688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home\Pictures\user716607_pic712758_127012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42" y="4572008"/>
            <a:ext cx="35719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  <a:cs typeface="+mn-cs"/>
              </a:rPr>
              <a:t>Здесь живут у нас, друзья,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  <a:cs typeface="+mn-cs"/>
              </a:rPr>
              <a:t>Куклы театральные.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  <a:cs typeface="+mn-cs"/>
              </a:rPr>
              <a:t>Сказкой могут позабавить,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  <a:cs typeface="+mn-cs"/>
              </a:rPr>
              <a:t>Удовольствие доставить.</a:t>
            </a:r>
          </a:p>
        </p:txBody>
      </p:sp>
      <p:pic>
        <p:nvPicPr>
          <p:cNvPr id="28675" name="Рисунок 4" descr="DSCF14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84200"/>
            <a:ext cx="478631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DSCF14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3" y="2428875"/>
            <a:ext cx="4240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000125" y="500063"/>
            <a:ext cx="4000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F0"/>
                </a:solidFill>
                <a:latin typeface="Constantia" pitchFamily="18" charset="0"/>
              </a:rPr>
              <a:t>Здесь в песочек играем,</a:t>
            </a:r>
          </a:p>
          <a:p>
            <a:r>
              <a:rPr lang="ru-RU">
                <a:solidFill>
                  <a:srgbClr val="00B0F0"/>
                </a:solidFill>
                <a:latin typeface="Constantia" pitchFamily="18" charset="0"/>
              </a:rPr>
              <a:t>Водичку в тазик наливаем,</a:t>
            </a:r>
          </a:p>
          <a:p>
            <a:r>
              <a:rPr lang="ru-RU">
                <a:solidFill>
                  <a:srgbClr val="00B0F0"/>
                </a:solidFill>
                <a:latin typeface="Constantia" pitchFamily="18" charset="0"/>
              </a:rPr>
              <a:t>И рыбок плавать мы  пускаем.</a:t>
            </a:r>
          </a:p>
          <a:p>
            <a:r>
              <a:rPr lang="ru-RU">
                <a:solidFill>
                  <a:srgbClr val="00B0F0"/>
                </a:solidFill>
                <a:latin typeface="Constantia" pitchFamily="18" charset="0"/>
              </a:rPr>
              <a:t>Если воду вдруг прольем,</a:t>
            </a:r>
          </a:p>
          <a:p>
            <a:r>
              <a:rPr lang="ru-RU">
                <a:solidFill>
                  <a:srgbClr val="00B0F0"/>
                </a:solidFill>
                <a:latin typeface="Constantia" pitchFamily="18" charset="0"/>
              </a:rPr>
              <a:t>Тряпочкой аккуратно все протрем.</a:t>
            </a:r>
          </a:p>
        </p:txBody>
      </p:sp>
      <p:pic>
        <p:nvPicPr>
          <p:cNvPr id="29699" name="Рисунок 8" descr="DSCF15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071688"/>
            <a:ext cx="70723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esktop\0b0c50c84bf7dc25714ffde173d848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438400" y="24384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47149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7030A0"/>
                  </a:solidFill>
                </a:ln>
                <a:latin typeface="+mn-lt"/>
                <a:cs typeface="+mn-cs"/>
              </a:rPr>
              <a:t>Динь - дон, Динь – дон!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7030A0"/>
                  </a:solidFill>
                </a:ln>
                <a:latin typeface="+mn-lt"/>
                <a:cs typeface="+mn-cs"/>
              </a:rPr>
              <a:t>К нам в окошко смотрит сон.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7030A0"/>
                  </a:solidFill>
                </a:ln>
                <a:latin typeface="+mn-lt"/>
                <a:cs typeface="+mn-cs"/>
              </a:rPr>
              <a:t>Мы немного отдохнем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7030A0"/>
                  </a:solidFill>
                </a:ln>
                <a:latin typeface="+mn-lt"/>
                <a:cs typeface="+mn-cs"/>
              </a:rPr>
              <a:t>И играть опять пойдем!</a:t>
            </a:r>
          </a:p>
        </p:txBody>
      </p:sp>
      <p:pic>
        <p:nvPicPr>
          <p:cNvPr id="30724" name="Рисунок 4" descr="DSCF14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357438"/>
            <a:ext cx="5810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ome\Desktop\ramka230[1]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-500063"/>
            <a:ext cx="10215563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457200" y="43434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0099"/>
              </a:solidFill>
              <a:latin typeface="Constantia" pitchFamily="18" charset="0"/>
            </a:endParaRPr>
          </a:p>
          <a:p>
            <a:endParaRPr lang="ru-RU" sz="2400" b="1">
              <a:solidFill>
                <a:srgbClr val="000099"/>
              </a:solidFill>
              <a:latin typeface="Constantia" pitchFamily="18" charset="0"/>
            </a:endParaRPr>
          </a:p>
        </p:txBody>
      </p:sp>
      <p:pic>
        <p:nvPicPr>
          <p:cNvPr id="6" name="Вольфганг_Амадей_Моцарт_-_Душа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1071563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71546"/>
            <a:ext cx="5488587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66"/>
                  </a:solidFill>
                </a:ln>
                <a:latin typeface="+mn-lt"/>
                <a:cs typeface="+mn-cs"/>
              </a:rPr>
              <a:t>Вот и вечер настает.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66"/>
                  </a:solidFill>
                </a:ln>
                <a:latin typeface="+mn-lt"/>
                <a:cs typeface="+mn-cs"/>
              </a:rPr>
              <a:t>За мной мамочка идет.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66"/>
                  </a:solidFill>
                </a:ln>
                <a:latin typeface="+mn-lt"/>
                <a:cs typeface="+mn-cs"/>
              </a:rPr>
              <a:t>С ней домой мы пойдем,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66"/>
                  </a:solidFill>
                </a:ln>
                <a:latin typeface="+mn-lt"/>
                <a:cs typeface="+mn-cs"/>
              </a:rPr>
              <a:t>Завтра вновь сюда придем!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714356"/>
            <a:ext cx="692948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32771" name="Рисунок 3" descr="DSCF14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28625"/>
            <a:ext cx="721518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home\Pictures\user716607_pic712758_127012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352800" y="9906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363" name="TextBox 12"/>
          <p:cNvSpPr txBox="1">
            <a:spLocks noChangeArrowheads="1"/>
          </p:cNvSpPr>
          <p:nvPr/>
        </p:nvSpPr>
        <p:spPr bwMode="auto">
          <a:xfrm>
            <a:off x="2286000" y="642938"/>
            <a:ext cx="3113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rgbClr val="000099"/>
                </a:solidFill>
                <a:latin typeface="Arial Black" pitchFamily="34" charset="0"/>
                <a:cs typeface="Aharoni" pitchFamily="2" charset="-79"/>
              </a:rPr>
              <a:t>Детский сад наш хорош,</a:t>
            </a:r>
          </a:p>
          <a:p>
            <a:pPr algn="ctr"/>
            <a:r>
              <a:rPr lang="ru-RU" sz="1600">
                <a:solidFill>
                  <a:srgbClr val="000099"/>
                </a:solidFill>
                <a:latin typeface="Arial Black" pitchFamily="34" charset="0"/>
                <a:cs typeface="Aharoni" pitchFamily="2" charset="-79"/>
              </a:rPr>
              <a:t>Лучше сада не найдешь.</a:t>
            </a:r>
          </a:p>
          <a:p>
            <a:pPr algn="ctr"/>
            <a:r>
              <a:rPr lang="ru-RU" sz="1600">
                <a:solidFill>
                  <a:srgbClr val="000099"/>
                </a:solidFill>
                <a:latin typeface="Arial Black" pitchFamily="34" charset="0"/>
                <a:cs typeface="Aharoni" pitchFamily="2" charset="-79"/>
              </a:rPr>
              <a:t>Приходите в гости к нам.</a:t>
            </a:r>
          </a:p>
          <a:p>
            <a:pPr algn="ctr"/>
            <a:r>
              <a:rPr lang="ru-RU" sz="1600">
                <a:solidFill>
                  <a:srgbClr val="000099"/>
                </a:solidFill>
                <a:latin typeface="Arial Black" pitchFamily="34" charset="0"/>
                <a:cs typeface="Aharoni" pitchFamily="2" charset="-79"/>
              </a:rPr>
              <a:t>Очень рады будем Вам!</a:t>
            </a:r>
          </a:p>
          <a:p>
            <a:pPr algn="ctr"/>
            <a:endParaRPr lang="ru-RU" sz="1600">
              <a:latin typeface="Constantia" pitchFamily="18" charset="0"/>
            </a:endParaRPr>
          </a:p>
        </p:txBody>
      </p:sp>
      <p:pic>
        <p:nvPicPr>
          <p:cNvPr id="15364" name="Рисунок 15" descr="DSCF14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2000250"/>
            <a:ext cx="56435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User\Desktop\i.jpg"/>
          <p:cNvPicPr>
            <a:picLocks noChangeAspect="1" noChangeArrowheads="1"/>
          </p:cNvPicPr>
          <p:nvPr/>
        </p:nvPicPr>
        <p:blipFill>
          <a:blip r:embed="rId2"/>
          <a:srcRect l="90672" t="-6291" b="100000"/>
          <a:stretch>
            <a:fillRect/>
          </a:stretch>
        </p:blipFill>
        <p:spPr bwMode="auto">
          <a:xfrm>
            <a:off x="7934325" y="-98425"/>
            <a:ext cx="7953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C:\Users\User\Desktop\0b0c50c84bf7dc25714ffde173d84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133600" y="6096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onstantia" pitchFamily="18" charset="0"/>
              </a:rPr>
              <a:t>               </a:t>
            </a: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4429125" y="28575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>
              <a:latin typeface="Constantia" pitchFamily="18" charset="0"/>
            </a:endParaRP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7143750" y="2714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7072313" y="257175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onstantia" pitchFamily="18" charset="0"/>
            </a:endParaRPr>
          </a:p>
          <a:p>
            <a:endParaRPr lang="ru-RU" sz="1400" b="1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42918"/>
            <a:ext cx="40719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 Black" pitchFamily="34" charset="0"/>
                <a:cs typeface="Browallia New" pitchFamily="34" charset="-34"/>
              </a:rPr>
              <a:t>В раздевалку мы войдем.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 Black" pitchFamily="34" charset="0"/>
                <a:cs typeface="Browallia New" pitchFamily="34" charset="-34"/>
              </a:rPr>
              <a:t>К шкафчику сейчас пройдем,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 Black" pitchFamily="34" charset="0"/>
                <a:cs typeface="Browallia New" pitchFamily="34" charset="-34"/>
              </a:rPr>
              <a:t>Раздеваемся мы в нем,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Arial Black" pitchFamily="34" charset="0"/>
                <a:cs typeface="Browallia New" pitchFamily="34" charset="-34"/>
              </a:rPr>
              <a:t>На место вещи все кладем.</a:t>
            </a:r>
          </a:p>
        </p:txBody>
      </p:sp>
      <p:pic>
        <p:nvPicPr>
          <p:cNvPr id="16392" name="Рисунок 14" descr="DSCF14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14312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6" descr="DSCF141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40719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7" descr="DSCF153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ome\Pictures\user716607_pic712758_127012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51061" y="438129"/>
            <a:ext cx="5643602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В группе встретит 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нас, 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ребята,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Воспитательница наша.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Будем петь и танцевать,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В игры разные играть,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Рисовать, лепить, читать,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n-lt"/>
                <a:cs typeface="+mn-cs"/>
              </a:rPr>
              <a:t>Наши знания развивать.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7411" name="Рисунок 6" descr="DSCF14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428875"/>
            <a:ext cx="4214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DSCF15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00375"/>
            <a:ext cx="424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User\Desktop\i.jpg"/>
          <p:cNvPicPr>
            <a:picLocks noChangeAspect="1" noChangeArrowheads="1"/>
          </p:cNvPicPr>
          <p:nvPr/>
        </p:nvPicPr>
        <p:blipFill>
          <a:blip r:embed="rId2"/>
          <a:srcRect l="90672" t="-6291" b="100000"/>
          <a:stretch>
            <a:fillRect/>
          </a:stretch>
        </p:blipFill>
        <p:spPr bwMode="auto">
          <a:xfrm>
            <a:off x="7934325" y="-98425"/>
            <a:ext cx="7953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C:\Users\User\Desktop\0b0c50c84bf7dc25714ffde173d84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133600" y="609600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onstantia" pitchFamily="18" charset="0"/>
              </a:rPr>
              <a:t>               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4429125" y="285750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>
              <a:latin typeface="Constantia" pitchFamily="18" charset="0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7143750" y="2714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7072313" y="257175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onstantia" pitchFamily="18" charset="0"/>
            </a:endParaRPr>
          </a:p>
          <a:p>
            <a:endParaRPr lang="ru-RU" sz="1400" b="1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85728"/>
            <a:ext cx="32861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За столом все сидим,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Из тарелочек едим,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Кашку, супчик и картошку,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Кушаем все понемножку.</a:t>
            </a:r>
          </a:p>
        </p:txBody>
      </p:sp>
      <p:pic>
        <p:nvPicPr>
          <p:cNvPr id="10" name="Рисунок 9" descr="getimage11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09120"/>
            <a:ext cx="1181331" cy="142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87" y="1772816"/>
            <a:ext cx="5553417" cy="416506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33575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В уголке у нас цветочки,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Все стоят они в горшочках.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Лейку в руки я беру,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Им водичку пить даю.</a:t>
            </a:r>
          </a:p>
        </p:txBody>
      </p:sp>
      <p:pic>
        <p:nvPicPr>
          <p:cNvPr id="19459" name="Рисунок 4" descr="DSCF14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500063"/>
            <a:ext cx="45005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home\Pictures\user716607_pic712758_127012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2" y="500042"/>
            <a:ext cx="385765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В куклы мы играем дружно,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Накормить их всех нам нужно.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Спать кладем и покачаем,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Песенку им напеваем: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- Баю – </a:t>
            </a:r>
            <a:r>
              <a:rPr lang="ru-RU" dirty="0" err="1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баюшки</a:t>
            </a: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, бай-бай!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Спи, дочурка, засыпай!</a:t>
            </a:r>
          </a:p>
        </p:txBody>
      </p:sp>
      <p:pic>
        <p:nvPicPr>
          <p:cNvPr id="20483" name="Рисунок 6" descr="DSCF14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760663"/>
            <a:ext cx="504825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DSCF14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4214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esktop\0b0c50c84bf7dc25714ffde173d848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752600" y="500063"/>
            <a:ext cx="601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7030A0"/>
                </a:solidFill>
                <a:latin typeface="Constantia" pitchFamily="18" charset="0"/>
              </a:rPr>
              <a:t>              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3500438" y="1357313"/>
            <a:ext cx="5643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571480"/>
            <a:ext cx="37846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+mn-lt"/>
                <a:cs typeface="+mn-cs"/>
              </a:rPr>
              <a:t>Я врачом быть хочу,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+mn-lt"/>
                <a:cs typeface="+mn-cs"/>
              </a:rPr>
              <a:t>Кукол быстро вылечу.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+mn-lt"/>
                <a:cs typeface="+mn-cs"/>
              </a:rPr>
              <a:t>Дам таблетку и водички,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+mn-lt"/>
                <a:cs typeface="+mn-cs"/>
              </a:rPr>
              <a:t>Чтоб у них были румяные личики.</a:t>
            </a:r>
          </a:p>
        </p:txBody>
      </p:sp>
      <p:pic>
        <p:nvPicPr>
          <p:cNvPr id="21509" name="Рисунок 6" descr="DSCF1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571500"/>
            <a:ext cx="42354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dc367.4shared.com/img/wg3PtcDE/s7/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7875" y="700068"/>
            <a:ext cx="692948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226" y="506392"/>
            <a:ext cx="400052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В гараже машин 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не счесть</a:t>
            </a: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Всякие машины есть.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Мальчики их катают,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n-lt"/>
                <a:cs typeface="+mn-cs"/>
              </a:rPr>
              <a:t>Грузы разные доставляют.</a:t>
            </a:r>
          </a:p>
        </p:txBody>
      </p:sp>
      <p:pic>
        <p:nvPicPr>
          <p:cNvPr id="22532" name="Рисунок 6" descr="DSCF14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00250"/>
            <a:ext cx="7285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395</Words>
  <Application>Microsoft Office PowerPoint</Application>
  <PresentationFormat>Экран (4:3)</PresentationFormat>
  <Paragraphs>82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ваш дом</cp:lastModifiedBy>
  <cp:revision>90</cp:revision>
  <dcterms:created xsi:type="dcterms:W3CDTF">2014-02-27T14:44:31Z</dcterms:created>
  <dcterms:modified xsi:type="dcterms:W3CDTF">2016-04-05T09:22:39Z</dcterms:modified>
</cp:coreProperties>
</file>