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Веселый праздник -День Нептуна.</a:t>
            </a:r>
            <a:b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86344" y="5957878"/>
            <a:ext cx="4057656" cy="90012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6143644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Странный праздник, уходящий корнями в далекие дохристианские времена, некоторые отмечают и в наши дни. Почему День Нептуна сохранился, правда, заметно видоизменившись – ответ прост. День Нептуна это весело!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1760" y="188640"/>
            <a:ext cx="4464496" cy="5952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5429264"/>
            <a:ext cx="871543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История праздника День Нептуна.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Седовласый мускулистый старец с длинной бородой и трезубцем – именно таким представляли бога морей и потоков Нептуна древние римляне. Как любого из множества божеств римляне чествовали своего Нептуна и ему был посвящен праздник под названием «</a:t>
            </a:r>
            <a:r>
              <a:rPr lang="ru-RU" sz="1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нептуналий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 Правда, он имел отношение не столько к морям, сколько к осадкам – так верящие в силу богов граждане просили послать им дождь и предотвратить засуху.</a:t>
            </a:r>
          </a:p>
        </p:txBody>
      </p:sp>
      <p:pic>
        <p:nvPicPr>
          <p:cNvPr id="25602" name="Picture 2" descr="https://avatars.mds.yandex.net/get-zen_doc/1665167/pub_5e7de7d827ac4739966cc24a_5e7e7ce7bb31c2679c6e45b4/scale_12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0100" y="0"/>
            <a:ext cx="7715304" cy="5271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5072074"/>
            <a:ext cx="871543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Однако, особое отношение к богу морей Нептуну, а позднее его греческому коллеге Посейдону, было у моряков. Так по сей день сохранилась традиция отмечать праздник Нептуна каждый раза, когда корабль пересекает линию экватора. Отмечали его просто – всех новичков, которые оказались на экваторе впервые, сбрасывали в воду. Такое своеобразное посвящение в моряки происходило весело (правда, не для всех). Один из членов команды наряжался Нептуном, остальные изображали его свиту, новичок проходил серию испытаний, далеко не всегда гуманных, а в итоге получал своеобразное «свидетельство», в котором отмечено, что повторное посвящение ему не нужно.</a:t>
            </a:r>
          </a:p>
        </p:txBody>
      </p:sp>
      <p:pic>
        <p:nvPicPr>
          <p:cNvPr id="3" name="Рисунок 2" descr="http://history-doc.ru/wp-content/uploads/2018/01/poseidon-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8643998" cy="47149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5214950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празднуют День Нептуна.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Подготовка к празднику начинается задолго до его начала. Прежде всего, вожатые разрабатывают сценарий, причем таким образом, чтобы задействовать всех детей, но обязательно с учетом возраста. Все вместе готовят костюмы самого Нептуна и его морской свиты, а к ним относятся черти, русалки и другие обитатели морских глубин – тут можно дать волю фантазии. Праздник проводят у воды – если есть естественный водоем (река, озеро, море), прекрасно, а если нет, подойдет и искусственный, например, бассейн.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3808" y="-7219"/>
            <a:ext cx="3939902" cy="525320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5429264"/>
            <a:ext cx="87154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Действо сопровождается представлением, песнями, конкурсами, но в конце все участники добровольно или окунаются в воду, либо их обливают из шлангов и леек. Главное в празднике День Нептуна – всем должно быть весело, участникам не стоит обижаться. Если уж решились принять в нем участие. Вечером в День Нептуна обязательно все участники собираются у костра и поют хором песни на морские темы.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88640"/>
            <a:ext cx="3816424" cy="508856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88640"/>
            <a:ext cx="3792537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467" y="332656"/>
            <a:ext cx="9158934" cy="61926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390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Веселый праздник -День Нептуна.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Самые необычные насекомые планеты.</dc:title>
  <dc:creator>USER</dc:creator>
  <cp:lastModifiedBy>*</cp:lastModifiedBy>
  <cp:revision>25</cp:revision>
  <dcterms:created xsi:type="dcterms:W3CDTF">2020-04-13T13:46:09Z</dcterms:created>
  <dcterms:modified xsi:type="dcterms:W3CDTF">2024-02-21T04:18:56Z</dcterms:modified>
</cp:coreProperties>
</file>