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5"/>
  </p:handoutMasterIdLst>
  <p:sldIdLst>
    <p:sldId id="257" r:id="rId2"/>
    <p:sldId id="287" r:id="rId3"/>
    <p:sldId id="260" r:id="rId4"/>
    <p:sldId id="286" r:id="rId5"/>
    <p:sldId id="258" r:id="rId6"/>
    <p:sldId id="269" r:id="rId7"/>
    <p:sldId id="272" r:id="rId8"/>
    <p:sldId id="270" r:id="rId9"/>
    <p:sldId id="274" r:id="rId10"/>
    <p:sldId id="275" r:id="rId11"/>
    <p:sldId id="277" r:id="rId12"/>
    <p:sldId id="281" r:id="rId13"/>
    <p:sldId id="284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C9819-C895-4BC4-95BD-05DD7AC5C6F3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FC0C8-92A9-46D6-859C-35D5BFB8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0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7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4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3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1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6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7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7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7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3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1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302"/>
            <a:ext cx="8435280" cy="1240336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593" y="1161975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«Нейроигры и упражнения с детьми  дошкольного возраста»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algn="r"/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Салдаева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Л.А.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88379"/>
            <a:ext cx="5688632" cy="2825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" y="0"/>
            <a:ext cx="4497135" cy="33749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995936" cy="3374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74961"/>
            <a:ext cx="4536505" cy="34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4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172FDF"/>
                </a:solidFill>
              </a:rPr>
              <a:t>Ориентирование в пространстве, ловкость, концентрация, усидчивость, внимание, координация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0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0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72FDF"/>
                </a:solidFill>
              </a:rPr>
              <a:t>Игра «Фигуры и цифры»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9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>
                <a:solidFill>
                  <a:srgbClr val="172FDF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807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8204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72FDF"/>
                </a:solidFill>
                <a:latin typeface="Times New Roman" panose="02020603050405020304" pitchFamily="18" charset="0"/>
              </a:rPr>
              <a:t>В настоящие время становится все меньше полностью здоровых детей, не только в физическом развитии, но и в психическом, психосоматическом. Всему этому способствовал наш мир, в котором мы существуем сейчас. Гаджеты, автомобили, внедрение техники в быт привело к малоподвижному образу жизни, не только у взрослых, но и у детей. Двигательная активность помогает компенсировать нарушенные процессы в мозге. Стоит отметить что Александр Романович </a:t>
            </a:r>
            <a:r>
              <a:rPr lang="ru-RU" sz="2800" dirty="0" err="1">
                <a:solidFill>
                  <a:srgbClr val="172FDF"/>
                </a:solidFill>
                <a:latin typeface="Times New Roman" panose="02020603050405020304" pitchFamily="18" charset="0"/>
              </a:rPr>
              <a:t>Лурия</a:t>
            </a:r>
            <a:r>
              <a:rPr lang="ru-RU" sz="2800" dirty="0">
                <a:solidFill>
                  <a:srgbClr val="172FDF"/>
                </a:solidFill>
                <a:latin typeface="Times New Roman" panose="02020603050405020304" pitchFamily="18" charset="0"/>
              </a:rPr>
              <a:t> основоположник отечественной нейропсихологии говорил: «Высшие психические функции (восприятие, воображение, память, мышление и речь) возникают на основе относительно элементарных моторных и сенсорных процессов, которых мы лишились. </a:t>
            </a:r>
            <a:endParaRPr lang="ru-RU" sz="2800" dirty="0">
              <a:solidFill>
                <a:srgbClr val="172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5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96746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/>
              <a:t> </a:t>
            </a:r>
            <a:r>
              <a:rPr lang="ru-RU" sz="3200" dirty="0">
                <a:solidFill>
                  <a:srgbClr val="172FDF"/>
                </a:solidFill>
                <a:latin typeface="Times New Roman" pitchFamily="18" charset="0"/>
                <a:cs typeface="Times New Roman" pitchFamily="18" charset="0"/>
              </a:rPr>
              <a:t>Все это ведет к тому, что с каждым годом все больше  физически и  соматически ослабленных детей.  Отмечается моторная  неловкость, нарушение функций мелкой моторики рук, нарушения коммуникаций и речи, снижение устойчивости внимания.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908720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72FDF"/>
                </a:solidFill>
                <a:latin typeface="Times New Roman" panose="02020603050405020304" pitchFamily="18" charset="0"/>
              </a:rPr>
              <a:t>Для детей дошкольного возраста важно движение. С рождения и до школы у ребёнка идёт созревание сенсорных систем : зрение, слух, обоняние, осязание, вкус. Для их правильного развития необходимо, чтобы мозг верно «перерабатывал» всю  поступающую информацию. Дети познают этот мир с помощью движения. Если у них слабая активная деятельность, то и речь у него, как правило, тоже страдает, а это значит сбой в работе мозга. Дело в том, что при выполнении определённых физических действий, и образуются нейронные связи, соответственно, повышается способность к обучению. Помочь в этом могут нейропсихологические упражнения или Нейроигры.</a:t>
            </a:r>
            <a:endParaRPr lang="ru-RU" sz="2800" dirty="0">
              <a:solidFill>
                <a:srgbClr val="172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9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99" y="332656"/>
            <a:ext cx="8305800" cy="4857784"/>
          </a:xfrm>
        </p:spPr>
        <p:txBody>
          <a:bodyPr>
            <a:noAutofit/>
          </a:bodyPr>
          <a:lstStyle/>
          <a:p>
            <a:r>
              <a:rPr lang="ru-RU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Самая приемлемая форма для занятий дошкольного 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возраста – это </a:t>
            </a:r>
            <a:r>
              <a:rPr lang="ru-RU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Игра является ведущей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деятельностью.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темы на современном этапе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172FD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нейроигр позволяет улучшить у ребенка память, внимание, речь, пространственные представления, мыслительную деятельность, мелкую моторику, зрительно-моторной пространственной координации, снижает утомляемость, повышает способность к произвольному контролю. Позволяет активизировать межполушарное взаимодействие, приводя, к гармонизации баланса жизненной энергии и обладает оздоравливающим и антистрессовым эффектом.</a:t>
            </a:r>
            <a:endParaRPr lang="ru-RU" sz="2400" dirty="0">
              <a:solidFill>
                <a:srgbClr val="172FD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172FD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Нейропсихологи утверждают, что нарушение межполушарного взаимодействия является одной из причин недостатков речи, чтения и письма.</a:t>
            </a:r>
            <a:endParaRPr lang="ru-RU" sz="2400" dirty="0">
              <a:solidFill>
                <a:srgbClr val="172FD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172FD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Межполушарное взаимодействие – это особый механизм объединения левого и правого полушария в единую интегративную, целостно работающую систему. </a:t>
            </a:r>
            <a:endParaRPr lang="ru-RU" sz="2400" dirty="0">
              <a:solidFill>
                <a:srgbClr val="172FD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8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 err="1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Нейроигра</a:t>
            </a:r>
            <a:r>
              <a:rPr lang="ru-RU" altLang="ru-RU" sz="24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специальные игровые комплексы, помогающие ребенку решать следующие задачи: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172F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ребёнок учится чувствовать пространство, свое тело;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развивается зрительно-моторная координация (глаз-рука);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формируется правильное взаимодействие ног и рук;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ребёнок учится последовательно выполнять действия;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развивается слуховое и зрительное внимание.</a:t>
            </a:r>
          </a:p>
        </p:txBody>
      </p:sp>
      <p:pic>
        <p:nvPicPr>
          <p:cNvPr id="6" name="Рисунок 5" descr="https://sun9-34.userapi.com/impg/GyVNdnDqP6SXTzgviHbN9sVlF6SqLEFTNvoPaA/hIfbAJR0jVQ.jpg?size=993x1454&amp;quality=95&amp;sign=4ea2e2b358ea8a7389314f8ed83b8dac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18038" r="23413" b="54723"/>
          <a:stretch/>
        </p:blipFill>
        <p:spPr bwMode="auto">
          <a:xfrm>
            <a:off x="2699792" y="4077072"/>
            <a:ext cx="3138805" cy="2369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249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использования нейроигр: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859340"/>
            <a:ext cx="8075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форма обучения;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привлекательность;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многофункциональность;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звуков в сочетании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двигательной активностью;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стойкой мотивации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произвольных познавательных интересов;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партнерского взаимодей-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172F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ствия между ребенком и педагогом.</a:t>
            </a:r>
          </a:p>
        </p:txBody>
      </p:sp>
    </p:spTree>
    <p:extLst>
      <p:ext uri="{BB962C8B-B14F-4D97-AF65-F5344CB8AC3E}">
        <p14:creationId xmlns:p14="http://schemas.microsoft.com/office/powerpoint/2010/main" val="235781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активизируем мыслительную деятельность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" name="Рисунок 2" descr="https://fsd.multiurok.ru/html/2022/03/21/s_6238d3275107c/phpGhNr8T_master-klass_html_77903b5a560069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91" y="1286161"/>
            <a:ext cx="3816424" cy="220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sd.multiurok.ru/html/2022/03/21/s_6238d3275107c/phpGhNr8T_master-klass_html_c5c35f68bda1e3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66047"/>
            <a:ext cx="3912130" cy="22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d.multiurok.ru/html/2022/03/21/s_6238d3275107c/phpGhNr8T_master-klass_html_9cfd6d533c0bd21c.jpg"/>
          <p:cNvPicPr/>
          <p:nvPr/>
        </p:nvPicPr>
        <p:blipFill rotWithShape="1">
          <a:blip r:embed="rId4" cstate="print"/>
          <a:srcRect t="246" r="43154"/>
          <a:stretch/>
        </p:blipFill>
        <p:spPr bwMode="auto">
          <a:xfrm>
            <a:off x="6012160" y="2050792"/>
            <a:ext cx="2448272" cy="42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8104" y="1284851"/>
            <a:ext cx="3387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</a:rPr>
              <a:t>Кулак-ребро-ладонь</a:t>
            </a:r>
            <a:endParaRPr lang="ru-RU" sz="2800" dirty="0">
              <a:ln w="0"/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669" y="3505598"/>
            <a:ext cx="360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</a:rPr>
              <a:t>Пройди по дорожкам</a:t>
            </a:r>
          </a:p>
        </p:txBody>
      </p:sp>
    </p:spTree>
    <p:extLst>
      <p:ext uri="{BB962C8B-B14F-4D97-AF65-F5344CB8AC3E}">
        <p14:creationId xmlns:p14="http://schemas.microsoft.com/office/powerpoint/2010/main" val="3552348599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1036</TotalTime>
  <Words>526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La mente</vt:lpstr>
      <vt:lpstr>   </vt:lpstr>
      <vt:lpstr>Презентация PowerPoint</vt:lpstr>
      <vt:lpstr>. Все это ведет к тому, что с каждым годом все больше  физически и  соматически ослабленных детей.  Отмечается моторная  неловкость, нарушение функций мелкой моторики рук, нарушения коммуникаций и речи, снижение устойчивости внимания. </vt:lpstr>
      <vt:lpstr>Презентация PowerPoint</vt:lpstr>
      <vt:lpstr>   Самая приемлемая форма для занятий дошкольного  возраста – это игра. Игра является ведущей деятельностью. </vt:lpstr>
      <vt:lpstr>Актуальность темы на современном этапе</vt:lpstr>
      <vt:lpstr>Презентация PowerPoint</vt:lpstr>
      <vt:lpstr>Преимущества использования нейроигр:</vt:lpstr>
      <vt:lpstr>Кинезиологические упражнения ( активизируем мыслительную деятельность) </vt:lpstr>
      <vt:lpstr>Презентация PowerPoint</vt:lpstr>
      <vt:lpstr>Ориентирование в пространстве, ловкость, концентрация, усидчивость, внимание, координация и т.д.</vt:lpstr>
      <vt:lpstr>Игра «Фигуры и цифры»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 образовательное учреждение детский сад №23 «Золотой ключик»  общеразвивающего вида с приоритетным осуществлением деятельности по художественно-эстетическому направлению  развития воспитанников</dc:title>
  <dc:creator>Алёна</dc:creator>
  <cp:lastModifiedBy>SKAZKA 101</cp:lastModifiedBy>
  <cp:revision>55</cp:revision>
  <dcterms:created xsi:type="dcterms:W3CDTF">2021-11-14T14:17:04Z</dcterms:created>
  <dcterms:modified xsi:type="dcterms:W3CDTF">2024-01-30T12:54:09Z</dcterms:modified>
</cp:coreProperties>
</file>