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45BEF1-621E-435D-A2B7-4B7469A15261}" v="170" dt="2024-01-24T17:20:58.4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78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Игорь Логинов" userId="9e9cc4596d9f3571" providerId="LiveId" clId="{D545BEF1-621E-435D-A2B7-4B7469A15261}"/>
    <pc:docChg chg="undo custSel addSld modSld modMainMaster">
      <pc:chgData name="Игорь Логинов" userId="9e9cc4596d9f3571" providerId="LiveId" clId="{D545BEF1-621E-435D-A2B7-4B7469A15261}" dt="2024-01-24T17:21:13.883" v="2583" actId="1076"/>
      <pc:docMkLst>
        <pc:docMk/>
      </pc:docMkLst>
      <pc:sldChg chg="addSp delSp modSp new mod setBg setFolMasterObjs addAnim delAnim modAnim setClrOvrMap delDesignElem">
        <pc:chgData name="Игорь Логинов" userId="9e9cc4596d9f3571" providerId="LiveId" clId="{D545BEF1-621E-435D-A2B7-4B7469A15261}" dt="2024-01-24T17:09:21.568" v="2534"/>
        <pc:sldMkLst>
          <pc:docMk/>
          <pc:sldMk cId="1489772184" sldId="256"/>
        </pc:sldMkLst>
        <pc:spChg chg="mod ord">
          <ac:chgData name="Игорь Логинов" userId="9e9cc4596d9f3571" providerId="LiveId" clId="{D545BEF1-621E-435D-A2B7-4B7469A15261}" dt="2024-01-24T15:42:00.837" v="385"/>
          <ac:spMkLst>
            <pc:docMk/>
            <pc:sldMk cId="1489772184" sldId="256"/>
            <ac:spMk id="2" creationId="{3F129B95-B106-B10A-095C-556989AADDEE}"/>
          </ac:spMkLst>
        </pc:spChg>
        <pc:spChg chg="mod ord">
          <ac:chgData name="Игорь Логинов" userId="9e9cc4596d9f3571" providerId="LiveId" clId="{D545BEF1-621E-435D-A2B7-4B7469A15261}" dt="2024-01-24T15:42:00.837" v="385"/>
          <ac:spMkLst>
            <pc:docMk/>
            <pc:sldMk cId="1489772184" sldId="256"/>
            <ac:spMk id="3" creationId="{933958FE-310C-36EF-A687-F6E7B9A7926B}"/>
          </ac:spMkLst>
        </pc:spChg>
        <pc:spChg chg="add del">
          <ac:chgData name="Игорь Логинов" userId="9e9cc4596d9f3571" providerId="LiveId" clId="{D545BEF1-621E-435D-A2B7-4B7469A15261}" dt="2024-01-24T15:40:58.811" v="368" actId="26606"/>
          <ac:spMkLst>
            <pc:docMk/>
            <pc:sldMk cId="1489772184" sldId="256"/>
            <ac:spMk id="14" creationId="{19A3FD3A-4B27-4028-BA57-0810F205BC59}"/>
          </ac:spMkLst>
        </pc:spChg>
        <pc:spChg chg="add del">
          <ac:chgData name="Игорь Логинов" userId="9e9cc4596d9f3571" providerId="LiveId" clId="{D545BEF1-621E-435D-A2B7-4B7469A15261}" dt="2024-01-24T15:40:58.811" v="368" actId="26606"/>
          <ac:spMkLst>
            <pc:docMk/>
            <pc:sldMk cId="1489772184" sldId="256"/>
            <ac:spMk id="16" creationId="{60461F8B-A17E-4AE4-92BC-BA2E49E1ABCE}"/>
          </ac:spMkLst>
        </pc:spChg>
        <pc:spChg chg="add del">
          <ac:chgData name="Игорь Логинов" userId="9e9cc4596d9f3571" providerId="LiveId" clId="{D545BEF1-621E-435D-A2B7-4B7469A15261}" dt="2024-01-24T15:41:14.290" v="370" actId="26606"/>
          <ac:spMkLst>
            <pc:docMk/>
            <pc:sldMk cId="1489772184" sldId="256"/>
            <ac:spMk id="22" creationId="{1D2E3C52-528A-4049-BCAA-5460756BC033}"/>
          </ac:spMkLst>
        </pc:spChg>
        <pc:spChg chg="add del">
          <ac:chgData name="Игорь Логинов" userId="9e9cc4596d9f3571" providerId="LiveId" clId="{D545BEF1-621E-435D-A2B7-4B7469A15261}" dt="2024-01-24T15:41:14.290" v="370" actId="26606"/>
          <ac:spMkLst>
            <pc:docMk/>
            <pc:sldMk cId="1489772184" sldId="256"/>
            <ac:spMk id="23" creationId="{CD5B542C-8183-4445-AF4D-B23AAE3299EE}"/>
          </ac:spMkLst>
        </pc:spChg>
        <pc:spChg chg="add del">
          <ac:chgData name="Игорь Логинов" userId="9e9cc4596d9f3571" providerId="LiveId" clId="{D545BEF1-621E-435D-A2B7-4B7469A15261}" dt="2024-01-24T15:41:48.095" v="382" actId="26606"/>
          <ac:spMkLst>
            <pc:docMk/>
            <pc:sldMk cId="1489772184" sldId="256"/>
            <ac:spMk id="27" creationId="{E2E8E5DC-75F3-4CC2-B6EF-83B34094CB91}"/>
          </ac:spMkLst>
        </pc:spChg>
        <pc:spChg chg="add del">
          <ac:chgData name="Игорь Логинов" userId="9e9cc4596d9f3571" providerId="LiveId" clId="{D545BEF1-621E-435D-A2B7-4B7469A15261}" dt="2024-01-24T15:42:00.837" v="385"/>
          <ac:spMkLst>
            <pc:docMk/>
            <pc:sldMk cId="1489772184" sldId="256"/>
            <ac:spMk id="30" creationId="{300593E1-C77D-424C-B650-73B91A7DB714}"/>
          </ac:spMkLst>
        </pc:spChg>
        <pc:spChg chg="add del">
          <ac:chgData name="Игорь Логинов" userId="9e9cc4596d9f3571" providerId="LiveId" clId="{D545BEF1-621E-435D-A2B7-4B7469A15261}" dt="2024-01-24T15:42:00.837" v="385"/>
          <ac:spMkLst>
            <pc:docMk/>
            <pc:sldMk cId="1489772184" sldId="256"/>
            <ac:spMk id="31" creationId="{46A7CDBA-82DE-4BA2-82C1-95DBFAA84398}"/>
          </ac:spMkLst>
        </pc:spChg>
        <pc:spChg chg="add del">
          <ac:chgData name="Игорь Логинов" userId="9e9cc4596d9f3571" providerId="LiveId" clId="{D545BEF1-621E-435D-A2B7-4B7469A15261}" dt="2024-01-24T15:41:31.173" v="378" actId="26606"/>
          <ac:spMkLst>
            <pc:docMk/>
            <pc:sldMk cId="1489772184" sldId="256"/>
            <ac:spMk id="33" creationId="{E2E8E5DC-75F3-4CC2-B6EF-83B34094CB91}"/>
          </ac:spMkLst>
        </pc:spChg>
        <pc:picChg chg="add del mod">
          <ac:chgData name="Игорь Логинов" userId="9e9cc4596d9f3571" providerId="LiveId" clId="{D545BEF1-621E-435D-A2B7-4B7469A15261}" dt="2024-01-24T15:29:29.804" v="107" actId="21"/>
          <ac:picMkLst>
            <pc:docMk/>
            <pc:sldMk cId="1489772184" sldId="256"/>
            <ac:picMk id="4" creationId="{AB222871-6109-B664-7A04-5C903F85EF8A}"/>
          </ac:picMkLst>
        </pc:picChg>
        <pc:picChg chg="add del mod">
          <ac:chgData name="Игорь Логинов" userId="9e9cc4596d9f3571" providerId="LiveId" clId="{D545BEF1-621E-435D-A2B7-4B7469A15261}" dt="2024-01-24T15:30:58.750" v="110" actId="21"/>
          <ac:picMkLst>
            <pc:docMk/>
            <pc:sldMk cId="1489772184" sldId="256"/>
            <ac:picMk id="5" creationId="{59D7FDEF-97CA-8040-C1ED-3B9BA739CE49}"/>
          </ac:picMkLst>
        </pc:picChg>
        <pc:picChg chg="add mod ord">
          <ac:chgData name="Игорь Логинов" userId="9e9cc4596d9f3571" providerId="LiveId" clId="{D545BEF1-621E-435D-A2B7-4B7469A15261}" dt="2024-01-24T17:06:21.827" v="2523" actId="1440"/>
          <ac:picMkLst>
            <pc:docMk/>
            <pc:sldMk cId="1489772184" sldId="256"/>
            <ac:picMk id="7" creationId="{E4827563-F16B-6928-17F2-F9A3650BECF4}"/>
          </ac:picMkLst>
        </pc:picChg>
        <pc:picChg chg="add mod ord">
          <ac:chgData name="Игорь Логинов" userId="9e9cc4596d9f3571" providerId="LiveId" clId="{D545BEF1-621E-435D-A2B7-4B7469A15261}" dt="2024-01-24T17:06:25.082" v="2524" actId="1440"/>
          <ac:picMkLst>
            <pc:docMk/>
            <pc:sldMk cId="1489772184" sldId="256"/>
            <ac:picMk id="9" creationId="{4B627E7F-4B3A-6327-6682-3BF08289015B}"/>
          </ac:picMkLst>
        </pc:picChg>
        <pc:cxnChg chg="add del">
          <ac:chgData name="Игорь Логинов" userId="9e9cc4596d9f3571" providerId="LiveId" clId="{D545BEF1-621E-435D-A2B7-4B7469A15261}" dt="2024-01-24T15:40:58.811" v="368" actId="26606"/>
          <ac:cxnSpMkLst>
            <pc:docMk/>
            <pc:sldMk cId="1489772184" sldId="256"/>
            <ac:cxnSpMk id="18" creationId="{5E450F13-FCAB-474F-93BB-704690139709}"/>
          </ac:cxnSpMkLst>
        </pc:cxnChg>
        <pc:cxnChg chg="add del">
          <ac:chgData name="Игорь Логинов" userId="9e9cc4596d9f3571" providerId="LiveId" clId="{D545BEF1-621E-435D-A2B7-4B7469A15261}" dt="2024-01-24T15:40:58.811" v="368" actId="26606"/>
          <ac:cxnSpMkLst>
            <pc:docMk/>
            <pc:sldMk cId="1489772184" sldId="256"/>
            <ac:cxnSpMk id="20" creationId="{00E7859C-56C8-49DC-ABF5-6C538427CDAF}"/>
          </ac:cxnSpMkLst>
        </pc:cxnChg>
        <pc:cxnChg chg="add del">
          <ac:chgData name="Игорь Логинов" userId="9e9cc4596d9f3571" providerId="LiveId" clId="{D545BEF1-621E-435D-A2B7-4B7469A15261}" dt="2024-01-24T15:41:14.290" v="370" actId="26606"/>
          <ac:cxnSpMkLst>
            <pc:docMk/>
            <pc:sldMk cId="1489772184" sldId="256"/>
            <ac:cxnSpMk id="24" creationId="{84ED9B5A-5577-4CA5-97AA-0E5E2EA9756F}"/>
          </ac:cxnSpMkLst>
        </pc:cxnChg>
        <pc:cxnChg chg="add del">
          <ac:chgData name="Игорь Логинов" userId="9e9cc4596d9f3571" providerId="LiveId" clId="{D545BEF1-621E-435D-A2B7-4B7469A15261}" dt="2024-01-24T15:41:14.290" v="370" actId="26606"/>
          <ac:cxnSpMkLst>
            <pc:docMk/>
            <pc:sldMk cId="1489772184" sldId="256"/>
            <ac:cxnSpMk id="25" creationId="{2724283B-587C-4A0E-A50E-B8914975B48A}"/>
          </ac:cxnSpMkLst>
        </pc:cxnChg>
        <pc:cxnChg chg="add del">
          <ac:chgData name="Игорь Логинов" userId="9e9cc4596d9f3571" providerId="LiveId" clId="{D545BEF1-621E-435D-A2B7-4B7469A15261}" dt="2024-01-24T15:41:48.095" v="382" actId="26606"/>
          <ac:cxnSpMkLst>
            <pc:docMk/>
            <pc:sldMk cId="1489772184" sldId="256"/>
            <ac:cxnSpMk id="28" creationId="{46E49661-E258-450C-8150-A91A6B30D1CD}"/>
          </ac:cxnSpMkLst>
        </pc:cxnChg>
        <pc:cxnChg chg="add del">
          <ac:chgData name="Игорь Логинов" userId="9e9cc4596d9f3571" providerId="LiveId" clId="{D545BEF1-621E-435D-A2B7-4B7469A15261}" dt="2024-01-24T15:41:31.173" v="378" actId="26606"/>
          <ac:cxnSpMkLst>
            <pc:docMk/>
            <pc:sldMk cId="1489772184" sldId="256"/>
            <ac:cxnSpMk id="35" creationId="{46E49661-E258-450C-8150-A91A6B30D1CD}"/>
          </ac:cxnSpMkLst>
        </pc:cxnChg>
        <pc:cxnChg chg="add del">
          <ac:chgData name="Игорь Логинов" userId="9e9cc4596d9f3571" providerId="LiveId" clId="{D545BEF1-621E-435D-A2B7-4B7469A15261}" dt="2024-01-24T15:42:00.837" v="385"/>
          <ac:cxnSpMkLst>
            <pc:docMk/>
            <pc:sldMk cId="1489772184" sldId="256"/>
            <ac:cxnSpMk id="37" creationId="{1375A45C-AB1F-431B-BB67-DEC9F583B3EB}"/>
          </ac:cxnSpMkLst>
        </pc:cxnChg>
      </pc:sldChg>
      <pc:sldChg chg="addSp delSp modSp new mod modClrScheme modAnim chgLayout">
        <pc:chgData name="Игорь Логинов" userId="9e9cc4596d9f3571" providerId="LiveId" clId="{D545BEF1-621E-435D-A2B7-4B7469A15261}" dt="2024-01-24T17:18:51.473" v="2569" actId="1076"/>
        <pc:sldMkLst>
          <pc:docMk/>
          <pc:sldMk cId="168481783" sldId="257"/>
        </pc:sldMkLst>
        <pc:spChg chg="mod ord">
          <ac:chgData name="Игорь Логинов" userId="9e9cc4596d9f3571" providerId="LiveId" clId="{D545BEF1-621E-435D-A2B7-4B7469A15261}" dt="2024-01-24T16:52:32.084" v="2428" actId="255"/>
          <ac:spMkLst>
            <pc:docMk/>
            <pc:sldMk cId="168481783" sldId="257"/>
            <ac:spMk id="2" creationId="{913B4756-4FF3-945E-C122-0D82FA1FEBE1}"/>
          </ac:spMkLst>
        </pc:spChg>
        <pc:spChg chg="del mod">
          <ac:chgData name="Игорь Логинов" userId="9e9cc4596d9f3571" providerId="LiveId" clId="{D545BEF1-621E-435D-A2B7-4B7469A15261}" dt="2024-01-24T15:43:13.390" v="393" actId="931"/>
          <ac:spMkLst>
            <pc:docMk/>
            <pc:sldMk cId="168481783" sldId="257"/>
            <ac:spMk id="3" creationId="{2484ABCA-6FB6-B69A-4444-DB1DA8517091}"/>
          </ac:spMkLst>
        </pc:spChg>
        <pc:spChg chg="add mod ord">
          <ac:chgData name="Игорь Логинов" userId="9e9cc4596d9f3571" providerId="LiveId" clId="{D545BEF1-621E-435D-A2B7-4B7469A15261}" dt="2024-01-24T16:53:44.650" v="2460" actId="20577"/>
          <ac:spMkLst>
            <pc:docMk/>
            <pc:sldMk cId="168481783" sldId="257"/>
            <ac:spMk id="6" creationId="{E25B5B9C-5B7D-52EB-6622-0B2C16A9B310}"/>
          </ac:spMkLst>
        </pc:spChg>
        <pc:spChg chg="add mod ord">
          <ac:chgData name="Игорь Логинов" userId="9e9cc4596d9f3571" providerId="LiveId" clId="{D545BEF1-621E-435D-A2B7-4B7469A15261}" dt="2024-01-24T15:50:18.943" v="708" actId="1076"/>
          <ac:spMkLst>
            <pc:docMk/>
            <pc:sldMk cId="168481783" sldId="257"/>
            <ac:spMk id="7" creationId="{B1F72049-CAD1-84E7-613C-528DA35FCE99}"/>
          </ac:spMkLst>
        </pc:spChg>
        <pc:spChg chg="add del mod ord">
          <ac:chgData name="Игорь Логинов" userId="9e9cc4596d9f3571" providerId="LiveId" clId="{D545BEF1-621E-435D-A2B7-4B7469A15261}" dt="2024-01-24T15:48:16.606" v="673" actId="931"/>
          <ac:spMkLst>
            <pc:docMk/>
            <pc:sldMk cId="168481783" sldId="257"/>
            <ac:spMk id="8" creationId="{00C86656-7E49-ADFC-D59A-766656A0CBF1}"/>
          </ac:spMkLst>
        </pc:spChg>
        <pc:picChg chg="add mod ord">
          <ac:chgData name="Игорь Логинов" userId="9e9cc4596d9f3571" providerId="LiveId" clId="{D545BEF1-621E-435D-A2B7-4B7469A15261}" dt="2024-01-24T17:05:36.373" v="2510" actId="1076"/>
          <ac:picMkLst>
            <pc:docMk/>
            <pc:sldMk cId="168481783" sldId="257"/>
            <ac:picMk id="5" creationId="{071B8A7B-5855-CC33-F9DD-A26C5664EFAC}"/>
          </ac:picMkLst>
        </pc:picChg>
        <pc:picChg chg="add mod">
          <ac:chgData name="Игорь Логинов" userId="9e9cc4596d9f3571" providerId="LiveId" clId="{D545BEF1-621E-435D-A2B7-4B7469A15261}" dt="2024-01-24T17:05:40.007" v="2511" actId="1076"/>
          <ac:picMkLst>
            <pc:docMk/>
            <pc:sldMk cId="168481783" sldId="257"/>
            <ac:picMk id="10" creationId="{F1AE3CB4-AF09-CDC7-63BC-BCC3CF286E5F}"/>
          </ac:picMkLst>
        </pc:picChg>
        <pc:picChg chg="add mod">
          <ac:chgData name="Игорь Логинов" userId="9e9cc4596d9f3571" providerId="LiveId" clId="{D545BEF1-621E-435D-A2B7-4B7469A15261}" dt="2024-01-24T17:05:30.106" v="2509" actId="1440"/>
          <ac:picMkLst>
            <pc:docMk/>
            <pc:sldMk cId="168481783" sldId="257"/>
            <ac:picMk id="12" creationId="{E4EECEE8-EC49-DD70-ECCB-A27B5AE26F7E}"/>
          </ac:picMkLst>
        </pc:picChg>
        <pc:picChg chg="add mod">
          <ac:chgData name="Игорь Логинов" userId="9e9cc4596d9f3571" providerId="LiveId" clId="{D545BEF1-621E-435D-A2B7-4B7469A15261}" dt="2024-01-24T17:05:23.896" v="2507" actId="1440"/>
          <ac:picMkLst>
            <pc:docMk/>
            <pc:sldMk cId="168481783" sldId="257"/>
            <ac:picMk id="14" creationId="{507B7D44-405A-6916-D43D-6C9497129978}"/>
          </ac:picMkLst>
        </pc:picChg>
        <pc:picChg chg="add mod">
          <ac:chgData name="Игорь Логинов" userId="9e9cc4596d9f3571" providerId="LiveId" clId="{D545BEF1-621E-435D-A2B7-4B7469A15261}" dt="2024-01-24T17:18:51.473" v="2569" actId="1076"/>
          <ac:picMkLst>
            <pc:docMk/>
            <pc:sldMk cId="168481783" sldId="257"/>
            <ac:picMk id="16" creationId="{5912E34E-7BC4-D5A1-23DC-C1207BD1F24B}"/>
          </ac:picMkLst>
        </pc:picChg>
      </pc:sldChg>
      <pc:sldChg chg="addSp delSp modSp new mod modAnim">
        <pc:chgData name="Игорь Логинов" userId="9e9cc4596d9f3571" providerId="LiveId" clId="{D545BEF1-621E-435D-A2B7-4B7469A15261}" dt="2024-01-24T17:19:47.619" v="2576" actId="1076"/>
        <pc:sldMkLst>
          <pc:docMk/>
          <pc:sldMk cId="2324046593" sldId="258"/>
        </pc:sldMkLst>
        <pc:spChg chg="mod">
          <ac:chgData name="Игорь Логинов" userId="9e9cc4596d9f3571" providerId="LiveId" clId="{D545BEF1-621E-435D-A2B7-4B7469A15261}" dt="2024-01-24T15:51:54.286" v="743" actId="20577"/>
          <ac:spMkLst>
            <pc:docMk/>
            <pc:sldMk cId="2324046593" sldId="258"/>
            <ac:spMk id="2" creationId="{9222420C-1B59-6276-0179-CDE8C829D336}"/>
          </ac:spMkLst>
        </pc:spChg>
        <pc:spChg chg="mod">
          <ac:chgData name="Игорь Логинов" userId="9e9cc4596d9f3571" providerId="LiveId" clId="{D545BEF1-621E-435D-A2B7-4B7469A15261}" dt="2024-01-24T17:07:01.485" v="2526" actId="1076"/>
          <ac:spMkLst>
            <pc:docMk/>
            <pc:sldMk cId="2324046593" sldId="258"/>
            <ac:spMk id="3" creationId="{57FFCF50-A2E5-FFC3-140D-96FBC16A1483}"/>
          </ac:spMkLst>
        </pc:spChg>
        <pc:spChg chg="del mod">
          <ac:chgData name="Игорь Логинов" userId="9e9cc4596d9f3571" providerId="LiveId" clId="{D545BEF1-621E-435D-A2B7-4B7469A15261}" dt="2024-01-24T15:52:33.560" v="759" actId="931"/>
          <ac:spMkLst>
            <pc:docMk/>
            <pc:sldMk cId="2324046593" sldId="258"/>
            <ac:spMk id="4" creationId="{492E7D4A-D47D-A125-64FD-09ECA5E336ED}"/>
          </ac:spMkLst>
        </pc:spChg>
        <pc:spChg chg="mod">
          <ac:chgData name="Игорь Логинов" userId="9e9cc4596d9f3571" providerId="LiveId" clId="{D545BEF1-621E-435D-A2B7-4B7469A15261}" dt="2024-01-24T15:57:02.984" v="1148" actId="27636"/>
          <ac:spMkLst>
            <pc:docMk/>
            <pc:sldMk cId="2324046593" sldId="258"/>
            <ac:spMk id="5" creationId="{CCBFBC6C-D6EE-2DA7-D38E-2245F9A37CA5}"/>
          </ac:spMkLst>
        </pc:spChg>
        <pc:spChg chg="del mod">
          <ac:chgData name="Игорь Логинов" userId="9e9cc4596d9f3571" providerId="LiveId" clId="{D545BEF1-621E-435D-A2B7-4B7469A15261}" dt="2024-01-24T15:52:41.675" v="762" actId="931"/>
          <ac:spMkLst>
            <pc:docMk/>
            <pc:sldMk cId="2324046593" sldId="258"/>
            <ac:spMk id="6" creationId="{C0CC0D7E-8BA7-94B5-B764-5201EC8F7B44}"/>
          </ac:spMkLst>
        </pc:spChg>
        <pc:picChg chg="add mod">
          <ac:chgData name="Игорь Логинов" userId="9e9cc4596d9f3571" providerId="LiveId" clId="{D545BEF1-621E-435D-A2B7-4B7469A15261}" dt="2024-01-24T17:07:14.230" v="2528" actId="1440"/>
          <ac:picMkLst>
            <pc:docMk/>
            <pc:sldMk cId="2324046593" sldId="258"/>
            <ac:picMk id="8" creationId="{1E27E396-0833-4E69-E980-E118A7E4D08D}"/>
          </ac:picMkLst>
        </pc:picChg>
        <pc:picChg chg="add mod">
          <ac:chgData name="Игорь Логинов" userId="9e9cc4596d9f3571" providerId="LiveId" clId="{D545BEF1-621E-435D-A2B7-4B7469A15261}" dt="2024-01-24T17:07:31.875" v="2531" actId="14100"/>
          <ac:picMkLst>
            <pc:docMk/>
            <pc:sldMk cId="2324046593" sldId="258"/>
            <ac:picMk id="10" creationId="{298F998C-0F94-3855-5ED5-C73ABD23B385}"/>
          </ac:picMkLst>
        </pc:picChg>
        <pc:picChg chg="add mod">
          <ac:chgData name="Игорь Логинов" userId="9e9cc4596d9f3571" providerId="LiveId" clId="{D545BEF1-621E-435D-A2B7-4B7469A15261}" dt="2024-01-24T17:07:44.656" v="2532" actId="14100"/>
          <ac:picMkLst>
            <pc:docMk/>
            <pc:sldMk cId="2324046593" sldId="258"/>
            <ac:picMk id="12" creationId="{C5AB28C2-D8CB-0C81-D541-C16BD4AECEED}"/>
          </ac:picMkLst>
        </pc:picChg>
        <pc:picChg chg="add del mod">
          <ac:chgData name="Игорь Логинов" userId="9e9cc4596d9f3571" providerId="LiveId" clId="{D545BEF1-621E-435D-A2B7-4B7469A15261}" dt="2024-01-24T16:21:45.469" v="1963" actId="21"/>
          <ac:picMkLst>
            <pc:docMk/>
            <pc:sldMk cId="2324046593" sldId="258"/>
            <ac:picMk id="13" creationId="{DE53C5E7-E5E8-8243-A35E-4562C6CE2EB8}"/>
          </ac:picMkLst>
        </pc:picChg>
        <pc:picChg chg="add mod">
          <ac:chgData name="Игорь Логинов" userId="9e9cc4596d9f3571" providerId="LiveId" clId="{D545BEF1-621E-435D-A2B7-4B7469A15261}" dt="2024-01-24T17:19:47.619" v="2576" actId="1076"/>
          <ac:picMkLst>
            <pc:docMk/>
            <pc:sldMk cId="2324046593" sldId="258"/>
            <ac:picMk id="15" creationId="{8A2827BC-090D-BAA9-C434-6665B4D8620B}"/>
          </ac:picMkLst>
        </pc:picChg>
      </pc:sldChg>
      <pc:sldChg chg="addSp delSp modSp new mod modAnim">
        <pc:chgData name="Игорь Логинов" userId="9e9cc4596d9f3571" providerId="LiveId" clId="{D545BEF1-621E-435D-A2B7-4B7469A15261}" dt="2024-01-24T17:21:13.883" v="2583" actId="1076"/>
        <pc:sldMkLst>
          <pc:docMk/>
          <pc:sldMk cId="1418236063" sldId="259"/>
        </pc:sldMkLst>
        <pc:spChg chg="mod">
          <ac:chgData name="Игорь Логинов" userId="9e9cc4596d9f3571" providerId="LiveId" clId="{D545BEF1-621E-435D-A2B7-4B7469A15261}" dt="2024-01-24T16:23:47.770" v="2033" actId="14100"/>
          <ac:spMkLst>
            <pc:docMk/>
            <pc:sldMk cId="1418236063" sldId="259"/>
            <ac:spMk id="2" creationId="{ADB332BB-C940-21E3-0E79-986D8DEBC2BC}"/>
          </ac:spMkLst>
        </pc:spChg>
        <pc:spChg chg="mod">
          <ac:chgData name="Игорь Логинов" userId="9e9cc4596d9f3571" providerId="LiveId" clId="{D545BEF1-621E-435D-A2B7-4B7469A15261}" dt="2024-01-24T16:14:10.190" v="1533" actId="20577"/>
          <ac:spMkLst>
            <pc:docMk/>
            <pc:sldMk cId="1418236063" sldId="259"/>
            <ac:spMk id="3" creationId="{9E0C2E2E-895A-1782-0199-07637F725C47}"/>
          </ac:spMkLst>
        </pc:spChg>
        <pc:spChg chg="del">
          <ac:chgData name="Игорь Логинов" userId="9e9cc4596d9f3571" providerId="LiveId" clId="{D545BEF1-621E-435D-A2B7-4B7469A15261}" dt="2024-01-24T16:10:47.045" v="1472" actId="931"/>
          <ac:spMkLst>
            <pc:docMk/>
            <pc:sldMk cId="1418236063" sldId="259"/>
            <ac:spMk id="4" creationId="{AEDFAD36-A842-BAEA-4217-0351FC6A8890}"/>
          </ac:spMkLst>
        </pc:spChg>
        <pc:spChg chg="mod">
          <ac:chgData name="Игорь Логинов" userId="9e9cc4596d9f3571" providerId="LiveId" clId="{D545BEF1-621E-435D-A2B7-4B7469A15261}" dt="2024-01-24T17:12:26.556" v="2550" actId="20577"/>
          <ac:spMkLst>
            <pc:docMk/>
            <pc:sldMk cId="1418236063" sldId="259"/>
            <ac:spMk id="5" creationId="{27EDE3E4-D126-C71E-AB69-D1C7A9BFD734}"/>
          </ac:spMkLst>
        </pc:spChg>
        <pc:spChg chg="del">
          <ac:chgData name="Игорь Логинов" userId="9e9cc4596d9f3571" providerId="LiveId" clId="{D545BEF1-621E-435D-A2B7-4B7469A15261}" dt="2024-01-24T16:11:16.528" v="1480" actId="931"/>
          <ac:spMkLst>
            <pc:docMk/>
            <pc:sldMk cId="1418236063" sldId="259"/>
            <ac:spMk id="6" creationId="{4F38ADC9-7ADA-64BD-B4F0-76F98D4F7CB0}"/>
          </ac:spMkLst>
        </pc:spChg>
        <pc:picChg chg="add mod">
          <ac:chgData name="Игорь Логинов" userId="9e9cc4596d9f3571" providerId="LiveId" clId="{D545BEF1-621E-435D-A2B7-4B7469A15261}" dt="2024-01-24T17:05:55.650" v="2516" actId="1440"/>
          <ac:picMkLst>
            <pc:docMk/>
            <pc:sldMk cId="1418236063" sldId="259"/>
            <ac:picMk id="8" creationId="{9CEFF3DC-6C60-6B68-4DC1-7ED2E677BC29}"/>
          </ac:picMkLst>
        </pc:picChg>
        <pc:picChg chg="add mod modCrop">
          <ac:chgData name="Игорь Логинов" userId="9e9cc4596d9f3571" providerId="LiveId" clId="{D545BEF1-621E-435D-A2B7-4B7469A15261}" dt="2024-01-24T17:06:05.555" v="2519" actId="1440"/>
          <ac:picMkLst>
            <pc:docMk/>
            <pc:sldMk cId="1418236063" sldId="259"/>
            <ac:picMk id="10" creationId="{10BE252C-9551-2F8C-4E89-B0C026584C61}"/>
          </ac:picMkLst>
        </pc:picChg>
        <pc:picChg chg="add mod">
          <ac:chgData name="Игорь Логинов" userId="9e9cc4596d9f3571" providerId="LiveId" clId="{D545BEF1-621E-435D-A2B7-4B7469A15261}" dt="2024-01-24T17:06:09.505" v="2522" actId="1440"/>
          <ac:picMkLst>
            <pc:docMk/>
            <pc:sldMk cId="1418236063" sldId="259"/>
            <ac:picMk id="12" creationId="{599DBA16-C80A-DA73-8DB6-6F48D9691564}"/>
          </ac:picMkLst>
        </pc:picChg>
        <pc:picChg chg="add mod">
          <ac:chgData name="Игорь Логинов" userId="9e9cc4596d9f3571" providerId="LiveId" clId="{D545BEF1-621E-435D-A2B7-4B7469A15261}" dt="2024-01-24T17:05:59.037" v="2517" actId="1440"/>
          <ac:picMkLst>
            <pc:docMk/>
            <pc:sldMk cId="1418236063" sldId="259"/>
            <ac:picMk id="14" creationId="{068C3BE1-00CB-80BA-A316-9BAC6A67B562}"/>
          </ac:picMkLst>
        </pc:picChg>
        <pc:picChg chg="add mod">
          <ac:chgData name="Игорь Логинов" userId="9e9cc4596d9f3571" providerId="LiveId" clId="{D545BEF1-621E-435D-A2B7-4B7469A15261}" dt="2024-01-24T17:06:07.670" v="2520" actId="1440"/>
          <ac:picMkLst>
            <pc:docMk/>
            <pc:sldMk cId="1418236063" sldId="259"/>
            <ac:picMk id="16" creationId="{316EE259-B376-9EB3-12F2-5EF6569DDD6C}"/>
          </ac:picMkLst>
        </pc:picChg>
        <pc:picChg chg="add mod">
          <ac:chgData name="Игорь Логинов" userId="9e9cc4596d9f3571" providerId="LiveId" clId="{D545BEF1-621E-435D-A2B7-4B7469A15261}" dt="2024-01-24T17:06:02.654" v="2518" actId="1440"/>
          <ac:picMkLst>
            <pc:docMk/>
            <pc:sldMk cId="1418236063" sldId="259"/>
            <ac:picMk id="18" creationId="{855C8347-25A4-61ED-E317-A71B64614358}"/>
          </ac:picMkLst>
        </pc:picChg>
        <pc:picChg chg="add mod">
          <ac:chgData name="Игорь Логинов" userId="9e9cc4596d9f3571" providerId="LiveId" clId="{D545BEF1-621E-435D-A2B7-4B7469A15261}" dt="2024-01-24T17:21:13.883" v="2583" actId="1076"/>
          <ac:picMkLst>
            <pc:docMk/>
            <pc:sldMk cId="1418236063" sldId="259"/>
            <ac:picMk id="20" creationId="{9F266C60-3D9A-4317-7665-51B8DD421E20}"/>
          </ac:picMkLst>
        </pc:picChg>
      </pc:sldChg>
      <pc:sldChg chg="addSp delSp modSp new mod modAnim">
        <pc:chgData name="Игорь Логинов" userId="9e9cc4596d9f3571" providerId="LiveId" clId="{D545BEF1-621E-435D-A2B7-4B7469A15261}" dt="2024-01-24T17:15:07.584" v="2562" actId="1076"/>
        <pc:sldMkLst>
          <pc:docMk/>
          <pc:sldMk cId="2679272375" sldId="260"/>
        </pc:sldMkLst>
        <pc:spChg chg="mod">
          <ac:chgData name="Игорь Логинов" userId="9e9cc4596d9f3571" providerId="LiveId" clId="{D545BEF1-621E-435D-A2B7-4B7469A15261}" dt="2024-01-24T16:54:29.329" v="2479" actId="20577"/>
          <ac:spMkLst>
            <pc:docMk/>
            <pc:sldMk cId="2679272375" sldId="260"/>
            <ac:spMk id="2" creationId="{1C9A3153-BBE1-89F1-31A9-EC3DB34A9C8B}"/>
          </ac:spMkLst>
        </pc:spChg>
        <pc:spChg chg="mod">
          <ac:chgData name="Игорь Логинов" userId="9e9cc4596d9f3571" providerId="LiveId" clId="{D545BEF1-621E-435D-A2B7-4B7469A15261}" dt="2024-01-24T17:08:31.865" v="2533" actId="1076"/>
          <ac:spMkLst>
            <pc:docMk/>
            <pc:sldMk cId="2679272375" sldId="260"/>
            <ac:spMk id="3" creationId="{9403508B-5FDE-D890-283C-AC092DF6294B}"/>
          </ac:spMkLst>
        </pc:spChg>
        <pc:spChg chg="del">
          <ac:chgData name="Игорь Логинов" userId="9e9cc4596d9f3571" providerId="LiveId" clId="{D545BEF1-621E-435D-A2B7-4B7469A15261}" dt="2024-01-24T16:32:57.629" v="2140" actId="931"/>
          <ac:spMkLst>
            <pc:docMk/>
            <pc:sldMk cId="2679272375" sldId="260"/>
            <ac:spMk id="4" creationId="{B21CD66D-7BC3-D63A-E866-B2E4B8D4CF9F}"/>
          </ac:spMkLst>
        </pc:spChg>
        <pc:spChg chg="mod">
          <ac:chgData name="Игорь Логинов" userId="9e9cc4596d9f3571" providerId="LiveId" clId="{D545BEF1-621E-435D-A2B7-4B7469A15261}" dt="2024-01-24T16:49:28.472" v="2382" actId="27636"/>
          <ac:spMkLst>
            <pc:docMk/>
            <pc:sldMk cId="2679272375" sldId="260"/>
            <ac:spMk id="5" creationId="{003D3306-F4AA-3F3A-7F4C-E63491C37B9D}"/>
          </ac:spMkLst>
        </pc:spChg>
        <pc:spChg chg="del">
          <ac:chgData name="Игорь Логинов" userId="9e9cc4596d9f3571" providerId="LiveId" clId="{D545BEF1-621E-435D-A2B7-4B7469A15261}" dt="2024-01-24T16:29:31.734" v="2123" actId="931"/>
          <ac:spMkLst>
            <pc:docMk/>
            <pc:sldMk cId="2679272375" sldId="260"/>
            <ac:spMk id="6" creationId="{63E0AD0B-C6C2-DF8E-3B75-8638D9C76860}"/>
          </ac:spMkLst>
        </pc:spChg>
        <pc:spChg chg="add del mod">
          <ac:chgData name="Игорь Логинов" userId="9e9cc4596d9f3571" providerId="LiveId" clId="{D545BEF1-621E-435D-A2B7-4B7469A15261}" dt="2024-01-24T16:41:06.092" v="2146" actId="931"/>
          <ac:spMkLst>
            <pc:docMk/>
            <pc:sldMk cId="2679272375" sldId="260"/>
            <ac:spMk id="12" creationId="{63602D36-4B57-44EC-C89B-28838811234C}"/>
          </ac:spMkLst>
        </pc:spChg>
        <pc:picChg chg="add mod">
          <ac:chgData name="Игорь Логинов" userId="9e9cc4596d9f3571" providerId="LiveId" clId="{D545BEF1-621E-435D-A2B7-4B7469A15261}" dt="2024-01-24T17:04:05.694" v="2497" actId="1440"/>
          <ac:picMkLst>
            <pc:docMk/>
            <pc:sldMk cId="2679272375" sldId="260"/>
            <ac:picMk id="8" creationId="{481DB292-9A61-95A5-A223-DEA39EDC5983}"/>
          </ac:picMkLst>
        </pc:picChg>
        <pc:picChg chg="add del mod">
          <ac:chgData name="Игорь Логинов" userId="9e9cc4596d9f3571" providerId="LiveId" clId="{D545BEF1-621E-435D-A2B7-4B7469A15261}" dt="2024-01-24T16:33:14.246" v="2145" actId="21"/>
          <ac:picMkLst>
            <pc:docMk/>
            <pc:sldMk cId="2679272375" sldId="260"/>
            <ac:picMk id="10" creationId="{E8626F84-6AEC-EF47-BB83-14E02AE645C3}"/>
          </ac:picMkLst>
        </pc:picChg>
        <pc:picChg chg="add mod">
          <ac:chgData name="Игорь Логинов" userId="9e9cc4596d9f3571" providerId="LiveId" clId="{D545BEF1-621E-435D-A2B7-4B7469A15261}" dt="2024-01-24T17:04:22.051" v="2503" actId="1440"/>
          <ac:picMkLst>
            <pc:docMk/>
            <pc:sldMk cId="2679272375" sldId="260"/>
            <ac:picMk id="14" creationId="{4A64B191-2089-CCDD-1037-094C3A50A401}"/>
          </ac:picMkLst>
        </pc:picChg>
        <pc:picChg chg="add mod">
          <ac:chgData name="Игорь Логинов" userId="9e9cc4596d9f3571" providerId="LiveId" clId="{D545BEF1-621E-435D-A2B7-4B7469A15261}" dt="2024-01-24T17:04:19.954" v="2502" actId="1440"/>
          <ac:picMkLst>
            <pc:docMk/>
            <pc:sldMk cId="2679272375" sldId="260"/>
            <ac:picMk id="16" creationId="{448CBC3D-3E41-3637-A85A-6F459EB49230}"/>
          </ac:picMkLst>
        </pc:picChg>
        <pc:picChg chg="add mod">
          <ac:chgData name="Игорь Логинов" userId="9e9cc4596d9f3571" providerId="LiveId" clId="{D545BEF1-621E-435D-A2B7-4B7469A15261}" dt="2024-01-24T17:04:25.765" v="2504" actId="1440"/>
          <ac:picMkLst>
            <pc:docMk/>
            <pc:sldMk cId="2679272375" sldId="260"/>
            <ac:picMk id="18" creationId="{2E93AE8D-DB3F-C5A6-E477-30CEE656F812}"/>
          </ac:picMkLst>
        </pc:picChg>
        <pc:picChg chg="add mod">
          <ac:chgData name="Игорь Логинов" userId="9e9cc4596d9f3571" providerId="LiveId" clId="{D545BEF1-621E-435D-A2B7-4B7469A15261}" dt="2024-01-24T17:15:07.584" v="2562" actId="1076"/>
          <ac:picMkLst>
            <pc:docMk/>
            <pc:sldMk cId="2679272375" sldId="260"/>
            <ac:picMk id="20" creationId="{B5D181B9-18EF-667F-25F5-E6DE8FABB1EC}"/>
          </ac:picMkLst>
        </pc:picChg>
      </pc:sldChg>
      <pc:sldMasterChg chg="setBg modSldLayout">
        <pc:chgData name="Игорь Логинов" userId="9e9cc4596d9f3571" providerId="LiveId" clId="{D545BEF1-621E-435D-A2B7-4B7469A15261}" dt="2024-01-24T15:31:30.244" v="113"/>
        <pc:sldMasterMkLst>
          <pc:docMk/>
          <pc:sldMasterMk cId="4262467438" sldId="2147483648"/>
        </pc:sldMasterMkLst>
        <pc:sldLayoutChg chg="setBg">
          <pc:chgData name="Игорь Логинов" userId="9e9cc4596d9f3571" providerId="LiveId" clId="{D545BEF1-621E-435D-A2B7-4B7469A15261}" dt="2024-01-24T15:31:30.244" v="113"/>
          <pc:sldLayoutMkLst>
            <pc:docMk/>
            <pc:sldMasterMk cId="4262467438" sldId="2147483648"/>
            <pc:sldLayoutMk cId="213429989" sldId="2147483649"/>
          </pc:sldLayoutMkLst>
        </pc:sldLayoutChg>
        <pc:sldLayoutChg chg="setBg">
          <pc:chgData name="Игорь Логинов" userId="9e9cc4596d9f3571" providerId="LiveId" clId="{D545BEF1-621E-435D-A2B7-4B7469A15261}" dt="2024-01-24T15:31:30.244" v="113"/>
          <pc:sldLayoutMkLst>
            <pc:docMk/>
            <pc:sldMasterMk cId="4262467438" sldId="2147483648"/>
            <pc:sldLayoutMk cId="2415475452" sldId="2147483650"/>
          </pc:sldLayoutMkLst>
        </pc:sldLayoutChg>
        <pc:sldLayoutChg chg="setBg">
          <pc:chgData name="Игорь Логинов" userId="9e9cc4596d9f3571" providerId="LiveId" clId="{D545BEF1-621E-435D-A2B7-4B7469A15261}" dt="2024-01-24T15:31:30.244" v="113"/>
          <pc:sldLayoutMkLst>
            <pc:docMk/>
            <pc:sldMasterMk cId="4262467438" sldId="2147483648"/>
            <pc:sldLayoutMk cId="3354983587" sldId="2147483651"/>
          </pc:sldLayoutMkLst>
        </pc:sldLayoutChg>
        <pc:sldLayoutChg chg="setBg">
          <pc:chgData name="Игорь Логинов" userId="9e9cc4596d9f3571" providerId="LiveId" clId="{D545BEF1-621E-435D-A2B7-4B7469A15261}" dt="2024-01-24T15:31:30.244" v="113"/>
          <pc:sldLayoutMkLst>
            <pc:docMk/>
            <pc:sldMasterMk cId="4262467438" sldId="2147483648"/>
            <pc:sldLayoutMk cId="2134983917" sldId="2147483652"/>
          </pc:sldLayoutMkLst>
        </pc:sldLayoutChg>
        <pc:sldLayoutChg chg="setBg">
          <pc:chgData name="Игорь Логинов" userId="9e9cc4596d9f3571" providerId="LiveId" clId="{D545BEF1-621E-435D-A2B7-4B7469A15261}" dt="2024-01-24T15:31:30.244" v="113"/>
          <pc:sldLayoutMkLst>
            <pc:docMk/>
            <pc:sldMasterMk cId="4262467438" sldId="2147483648"/>
            <pc:sldLayoutMk cId="2903125926" sldId="2147483653"/>
          </pc:sldLayoutMkLst>
        </pc:sldLayoutChg>
        <pc:sldLayoutChg chg="setBg">
          <pc:chgData name="Игорь Логинов" userId="9e9cc4596d9f3571" providerId="LiveId" clId="{D545BEF1-621E-435D-A2B7-4B7469A15261}" dt="2024-01-24T15:31:30.244" v="113"/>
          <pc:sldLayoutMkLst>
            <pc:docMk/>
            <pc:sldMasterMk cId="4262467438" sldId="2147483648"/>
            <pc:sldLayoutMk cId="3969586506" sldId="2147483654"/>
          </pc:sldLayoutMkLst>
        </pc:sldLayoutChg>
        <pc:sldLayoutChg chg="setBg">
          <pc:chgData name="Игорь Логинов" userId="9e9cc4596d9f3571" providerId="LiveId" clId="{D545BEF1-621E-435D-A2B7-4B7469A15261}" dt="2024-01-24T15:31:30.244" v="113"/>
          <pc:sldLayoutMkLst>
            <pc:docMk/>
            <pc:sldMasterMk cId="4262467438" sldId="2147483648"/>
            <pc:sldLayoutMk cId="884215832" sldId="2147483655"/>
          </pc:sldLayoutMkLst>
        </pc:sldLayoutChg>
        <pc:sldLayoutChg chg="setBg">
          <pc:chgData name="Игорь Логинов" userId="9e9cc4596d9f3571" providerId="LiveId" clId="{D545BEF1-621E-435D-A2B7-4B7469A15261}" dt="2024-01-24T15:31:30.244" v="113"/>
          <pc:sldLayoutMkLst>
            <pc:docMk/>
            <pc:sldMasterMk cId="4262467438" sldId="2147483648"/>
            <pc:sldLayoutMk cId="2616438520" sldId="2147483656"/>
          </pc:sldLayoutMkLst>
        </pc:sldLayoutChg>
        <pc:sldLayoutChg chg="setBg">
          <pc:chgData name="Игорь Логинов" userId="9e9cc4596d9f3571" providerId="LiveId" clId="{D545BEF1-621E-435D-A2B7-4B7469A15261}" dt="2024-01-24T15:31:30.244" v="113"/>
          <pc:sldLayoutMkLst>
            <pc:docMk/>
            <pc:sldMasterMk cId="4262467438" sldId="2147483648"/>
            <pc:sldLayoutMk cId="1991384837" sldId="2147483657"/>
          </pc:sldLayoutMkLst>
        </pc:sldLayoutChg>
        <pc:sldLayoutChg chg="setBg">
          <pc:chgData name="Игорь Логинов" userId="9e9cc4596d9f3571" providerId="LiveId" clId="{D545BEF1-621E-435D-A2B7-4B7469A15261}" dt="2024-01-24T15:31:30.244" v="113"/>
          <pc:sldLayoutMkLst>
            <pc:docMk/>
            <pc:sldMasterMk cId="4262467438" sldId="2147483648"/>
            <pc:sldLayoutMk cId="3821289952" sldId="2147483658"/>
          </pc:sldLayoutMkLst>
        </pc:sldLayoutChg>
        <pc:sldLayoutChg chg="setBg">
          <pc:chgData name="Игорь Логинов" userId="9e9cc4596d9f3571" providerId="LiveId" clId="{D545BEF1-621E-435D-A2B7-4B7469A15261}" dt="2024-01-24T15:31:30.244" v="113"/>
          <pc:sldLayoutMkLst>
            <pc:docMk/>
            <pc:sldMasterMk cId="4262467438" sldId="2147483648"/>
            <pc:sldLayoutMk cId="843878818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DFD6F25A-C1B9-480B-BBA4-016497E3038D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B8D49-1CE2-4283-B88E-D525A4F274CE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3486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6F25A-C1B9-480B-BBA4-016497E3038D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B8D49-1CE2-4283-B88E-D525A4F27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701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6F25A-C1B9-480B-BBA4-016497E3038D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B8D49-1CE2-4283-B88E-D525A4F274CE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1856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6F25A-C1B9-480B-BBA4-016497E3038D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B8D49-1CE2-4283-B88E-D525A4F27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68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6F25A-C1B9-480B-BBA4-016497E3038D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B8D49-1CE2-4283-B88E-D525A4F274CE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0354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6F25A-C1B9-480B-BBA4-016497E3038D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B8D49-1CE2-4283-B88E-D525A4F27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148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6F25A-C1B9-480B-BBA4-016497E3038D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B8D49-1CE2-4283-B88E-D525A4F27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904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6F25A-C1B9-480B-BBA4-016497E3038D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B8D49-1CE2-4283-B88E-D525A4F27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556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6F25A-C1B9-480B-BBA4-016497E3038D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B8D49-1CE2-4283-B88E-D525A4F27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394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6F25A-C1B9-480B-BBA4-016497E3038D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B8D49-1CE2-4283-B88E-D525A4F27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875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6F25A-C1B9-480B-BBA4-016497E3038D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B8D49-1CE2-4283-B88E-D525A4F274CE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966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FD6F25A-C1B9-480B-BBA4-016497E3038D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5E8B8D49-1CE2-4283-B88E-D525A4F274CE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49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32">
            <a:extLst>
              <a:ext uri="{FF2B5EF4-FFF2-40B4-BE49-F238E27FC236}">
                <a16:creationId xmlns:a16="http://schemas.microsoft.com/office/drawing/2014/main" id="{300593E1-C77D-424C-B650-73B91A7DB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4">
            <a:extLst>
              <a:ext uri="{FF2B5EF4-FFF2-40B4-BE49-F238E27FC236}">
                <a16:creationId xmlns:a16="http://schemas.microsoft.com/office/drawing/2014/main" id="{46A7CDBA-82DE-4BA2-82C1-95DBFAA843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9968"/>
            <a:ext cx="12192000" cy="22980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129B95-B106-B10A-095C-556989AAD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FFFF"/>
                </a:solidFill>
                <a:latin typeface="Aptos" panose="020B0004020202020204" pitchFamily="34" charset="0"/>
              </a:rPr>
              <a:t>Семья Ветеринарных врачей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33958FE-310C-36EF-A687-F6E7B9A792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FFFF"/>
                </a:solidFill>
              </a:rPr>
              <a:t>Логиновы.</a:t>
            </a:r>
          </a:p>
          <a:p>
            <a:r>
              <a:rPr lang="ru-RU" dirty="0">
                <a:solidFill>
                  <a:srgbClr val="FFFFFF"/>
                </a:solidFill>
              </a:rPr>
              <a:t>Г. Алатырь, воспитанник д</a:t>
            </a:r>
            <a:r>
              <a:rPr lang="en-US" dirty="0">
                <a:solidFill>
                  <a:srgbClr val="FFFFFF"/>
                </a:solidFill>
              </a:rPr>
              <a:t>/</a:t>
            </a:r>
            <a:r>
              <a:rPr lang="ru-RU" dirty="0">
                <a:solidFill>
                  <a:srgbClr val="FFFFFF"/>
                </a:solidFill>
              </a:rPr>
              <a:t>с Сказка </a:t>
            </a:r>
          </a:p>
          <a:p>
            <a:r>
              <a:rPr lang="ru-RU" dirty="0">
                <a:solidFill>
                  <a:srgbClr val="FFFFFF"/>
                </a:solidFill>
              </a:rPr>
              <a:t>Логинов Александр</a:t>
            </a:r>
          </a:p>
        </p:txBody>
      </p:sp>
      <p:pic>
        <p:nvPicPr>
          <p:cNvPr id="9" name="Рисунок 8" descr="Изображение выглядит как человек, одежда, на открытом воздухе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4B627E7F-4B3A-6327-6682-3BF0828901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4697"/>
          <a:stretch/>
        </p:blipFill>
        <p:spPr>
          <a:xfrm>
            <a:off x="20" y="10"/>
            <a:ext cx="4664922" cy="43990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Изображение выглядит как человек, Человеческое лицо, одежда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E4827563-F16B-6928-17F2-F9A3650BEC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0" r="1" b="47135"/>
          <a:stretch/>
        </p:blipFill>
        <p:spPr>
          <a:xfrm>
            <a:off x="4842931" y="10"/>
            <a:ext cx="7352867" cy="4399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375A45C-AB1F-431B-BB67-DEC9F583B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977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3B4756-4FF3-945E-C122-0D82FA1F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141" y="585215"/>
            <a:ext cx="9048231" cy="132154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5400" dirty="0"/>
              <a:t>Братья</a:t>
            </a:r>
            <a:br>
              <a:rPr lang="ru-RU" sz="2200" dirty="0"/>
            </a:br>
            <a:r>
              <a:rPr lang="ru-RU" sz="2200" dirty="0"/>
              <a:t> </a:t>
            </a:r>
            <a:endParaRPr lang="ru-RU" sz="2800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25B5B9C-5B7D-52EB-6622-0B2C16A9B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3659" y="5911406"/>
            <a:ext cx="4754880" cy="670592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Я, Логинов Александр. Люблю играть, рисовать и петь. </a:t>
            </a:r>
          </a:p>
          <a:p>
            <a:r>
              <a:rPr lang="ru-RU" dirty="0"/>
              <a:t>Мне 3 года. Обожаю животных.</a:t>
            </a:r>
          </a:p>
        </p:txBody>
      </p:sp>
      <p:pic>
        <p:nvPicPr>
          <p:cNvPr id="5" name="Объект 4" descr="Изображение выглядит как человек, Человеческое лицо, одежда, ребенок, начинающий ходить">
            <a:extLst>
              <a:ext uri="{FF2B5EF4-FFF2-40B4-BE49-F238E27FC236}">
                <a16:creationId xmlns:a16="http://schemas.microsoft.com/office/drawing/2014/main" id="{071B8A7B-5855-CC33-F9DD-A26C5664EF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96" y="2023039"/>
            <a:ext cx="2514726" cy="37720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id="{B1F72049-CAD1-84E7-613C-528DA35FCE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69492" y="1520740"/>
            <a:ext cx="4754880" cy="822960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Мой брат - Миша. Михаил Игоревич. 6 лет. Очень сильный и смелый. Хорошо рисует, занимается боксом. Любит помогать папе. Хочет стать врачом.</a:t>
            </a:r>
          </a:p>
        </p:txBody>
      </p:sp>
      <p:pic>
        <p:nvPicPr>
          <p:cNvPr id="10" name="Объект 9" descr="Изображение выглядит как человек, одежда, Человеческое лицо, ребенок, начинающий ходить&#10;&#10;Автоматически созданное описание">
            <a:extLst>
              <a:ext uri="{FF2B5EF4-FFF2-40B4-BE49-F238E27FC236}">
                <a16:creationId xmlns:a16="http://schemas.microsoft.com/office/drawing/2014/main" id="{F1AE3CB4-AF09-CDC7-63BC-BCC3CF286E5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256" y="2343700"/>
            <a:ext cx="2792463" cy="39676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 descr="Изображение выглядит как Человеческое лицо, ребенок, Одежда для детей и младенцев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E4EECEE8-EC49-DD70-ECCB-A27B5AE26F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866" y="225938"/>
            <a:ext cx="1632747" cy="2088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Изображение выглядит как Человеческое лицо, одежда, человек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507B7D44-405A-6916-D43D-6C94971299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387" y="2453000"/>
            <a:ext cx="2645122" cy="39676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Рисунок 15" descr="Ух ты (хаски Макс)">
            <a:extLst>
              <a:ext uri="{FF2B5EF4-FFF2-40B4-BE49-F238E27FC236}">
                <a16:creationId xmlns:a16="http://schemas.microsoft.com/office/drawing/2014/main" id="{5912E34E-7BC4-D5A1-23DC-C1207BD1F2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648" y="3477249"/>
            <a:ext cx="2317880" cy="231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22420C-1B59-6276-0179-CDE8C829D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Мои родители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FFCF50-A2E5-FFC3-140D-96FBC16A1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655" y="5884962"/>
            <a:ext cx="4754880" cy="822960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Мама. Логинова Ольга. Ветеринарный врач. Очень любит петь и рисовать. Учиться играть на гитаре. Вкусно готовит и придумывает сказки на ночь.</a:t>
            </a:r>
          </a:p>
          <a:p>
            <a:endParaRPr lang="ru-RU" dirty="0"/>
          </a:p>
        </p:txBody>
      </p:sp>
      <p:pic>
        <p:nvPicPr>
          <p:cNvPr id="8" name="Объект 7" descr="Изображение выглядит как человек, одежда, домашнее животное, Порода собаки&#10;&#10;Автоматически созданное описание">
            <a:extLst>
              <a:ext uri="{FF2B5EF4-FFF2-40B4-BE49-F238E27FC236}">
                <a16:creationId xmlns:a16="http://schemas.microsoft.com/office/drawing/2014/main" id="{1E27E396-0833-4E69-E980-E118A7E4D0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51" y="1758155"/>
            <a:ext cx="2655340" cy="39552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CCBFBC6C-D6EE-2DA7-D38E-2245F9A37C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2992" y="591061"/>
            <a:ext cx="4754880" cy="1058630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Папа. Логинов Игорь. Очень важный врач. У папы своя ветеринарная клиника – Доктор Вет. Он лечит животных. Любит рисовать и посещает галереи искусств. А так же выступает на конференциях и учит других врачей.</a:t>
            </a:r>
          </a:p>
        </p:txBody>
      </p:sp>
      <p:pic>
        <p:nvPicPr>
          <p:cNvPr id="10" name="Объект 9" descr="Изображение выглядит как человек, Человеческое лицо, в помещении, кот&#10;&#10;Автоматически созданное описание">
            <a:extLst>
              <a:ext uri="{FF2B5EF4-FFF2-40B4-BE49-F238E27FC236}">
                <a16:creationId xmlns:a16="http://schemas.microsoft.com/office/drawing/2014/main" id="{298F998C-0F94-3855-5ED5-C73ABD23B38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955" y="1758155"/>
            <a:ext cx="4984011" cy="39845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 descr="Изображение выглядит как человек, одежда, Человеческое лицо, Медицинское оборудование&#10;&#10;Автоматически созданное описание">
            <a:extLst>
              <a:ext uri="{FF2B5EF4-FFF2-40B4-BE49-F238E27FC236}">
                <a16:creationId xmlns:a16="http://schemas.microsoft.com/office/drawing/2014/main" id="{C5AB28C2-D8CB-0C81-D541-C16BD4AECE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001" y="1728831"/>
            <a:ext cx="2595991" cy="39845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Рисунок 14" descr="Большой палец вверх (хаски Макс)">
            <a:extLst>
              <a:ext uri="{FF2B5EF4-FFF2-40B4-BE49-F238E27FC236}">
                <a16:creationId xmlns:a16="http://schemas.microsoft.com/office/drawing/2014/main" id="{8A2827BC-090D-BAA9-C434-6665B4D862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838" y="4485831"/>
            <a:ext cx="2222091" cy="222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4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B332BB-C940-21E3-0E79-986D8DEBC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576207" cy="1499616"/>
          </a:xfrm>
        </p:spPr>
        <p:txBody>
          <a:bodyPr/>
          <a:lstStyle/>
          <a:p>
            <a:r>
              <a:rPr lang="ru-RU" dirty="0"/>
              <a:t>Мы спасаем животных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0C2E2E-895A-1782-0199-07637F725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4062" y="1859980"/>
            <a:ext cx="4754880" cy="1107808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В нашей семье много спасенных животных, кошек и собак. Даже сейчас родители, приносят домой больных и искалеченных животных и спасают их. Я вместе с  братом, помогаю. Кормлю, убираю, гуляю и даже мерил температуру собаке.</a:t>
            </a:r>
          </a:p>
        </p:txBody>
      </p:sp>
      <p:pic>
        <p:nvPicPr>
          <p:cNvPr id="8" name="Объект 7" descr="Изображение выглядит как домашнее животное, Мелкие и средние кошки, в помещении, Кошачьи&#10;&#10;Автоматически созданное описание">
            <a:extLst>
              <a:ext uri="{FF2B5EF4-FFF2-40B4-BE49-F238E27FC236}">
                <a16:creationId xmlns:a16="http://schemas.microsoft.com/office/drawing/2014/main" id="{9CEFF3DC-6C60-6B68-4DC1-7ED2E677BC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62" y="3002596"/>
            <a:ext cx="4057682" cy="3535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27EDE3E4-D126-C71E-AB69-D1C7A9BFD7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79581" y="3203231"/>
            <a:ext cx="5069511" cy="965647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Ветеринарной клинике работа может быть круглосуточной, и мы с Мишей остаемся с бабушкой и дедушкой. Они учат нас заботиться о сельскохозяйственных животных и птице.</a:t>
            </a:r>
          </a:p>
        </p:txBody>
      </p:sp>
      <p:pic>
        <p:nvPicPr>
          <p:cNvPr id="10" name="Объект 9" descr="Изображение выглядит как Порода собаки, домашнее животное, в помещении, собака&#10;&#10;Автоматически созданное описание">
            <a:extLst>
              <a:ext uri="{FF2B5EF4-FFF2-40B4-BE49-F238E27FC236}">
                <a16:creationId xmlns:a16="http://schemas.microsoft.com/office/drawing/2014/main" id="{10BE252C-9551-2F8C-4E89-B0C026584C6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7" r="-1476" b="6958"/>
          <a:stretch/>
        </p:blipFill>
        <p:spPr>
          <a:xfrm>
            <a:off x="8723364" y="86187"/>
            <a:ext cx="3389979" cy="3099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Изображение выглядит как домашняя птица, Курообразные, курица, курятник&#10;&#10;Автоматически созданное описание">
            <a:extLst>
              <a:ext uri="{FF2B5EF4-FFF2-40B4-BE49-F238E27FC236}">
                <a16:creationId xmlns:a16="http://schemas.microsoft.com/office/drawing/2014/main" id="{599DBA16-C80A-DA73-8DB6-6F48D9691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91822" y="4392172"/>
            <a:ext cx="2369410" cy="19228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Рисунок 13" descr="Изображение выглядит как на открытом воздухе, собака, трава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068C3BE1-00CB-80BA-A316-9BAC6A67B5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33291" y="3791999"/>
            <a:ext cx="3195518" cy="2297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 descr="Изображение выглядит как на открытом воздухе, банан, земля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316EE259-B376-9EB3-12F2-5EF6569DDD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38798" y="3920816"/>
            <a:ext cx="2369408" cy="28655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Рисунок 17" descr="Изображение выглядит как синий, в помещении, сон, машина&#10;&#10;Автоматически созданное описание">
            <a:extLst>
              <a:ext uri="{FF2B5EF4-FFF2-40B4-BE49-F238E27FC236}">
                <a16:creationId xmlns:a16="http://schemas.microsoft.com/office/drawing/2014/main" id="{855C8347-25A4-61ED-E317-A71B646143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339" y="103767"/>
            <a:ext cx="2140061" cy="3099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Пристыженный Хаски Макс">
            <a:extLst>
              <a:ext uri="{FF2B5EF4-FFF2-40B4-BE49-F238E27FC236}">
                <a16:creationId xmlns:a16="http://schemas.microsoft.com/office/drawing/2014/main" id="{9F266C60-3D9A-4317-7665-51B8DD421E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355" y="1288026"/>
            <a:ext cx="2054744" cy="205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23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9A3153-BBE1-89F1-31A9-EC3DB34A9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263249"/>
          </a:xfrm>
        </p:spPr>
        <p:txBody>
          <a:bodyPr/>
          <a:lstStyle/>
          <a:p>
            <a:r>
              <a:rPr lang="ru-RU" dirty="0"/>
              <a:t>Спорт. Отдых. Семья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03508B-5FDE-D890-283C-AC092DF62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8982" y="1681317"/>
            <a:ext cx="4754880" cy="166007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Любим путешествовать. Активный отдых. Зоопарк и аквапарк. Нашей семье в этом году 9 лет. Уже вошло в традицию – сажать деревья. Елочки, березки и даже сирень. 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03D3306-F4AA-3F3A-7F4C-E63491C37B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234748" y="5861304"/>
            <a:ext cx="4754880" cy="822960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Спасибо. С любовью. Семья Логиновых</a:t>
            </a:r>
          </a:p>
        </p:txBody>
      </p:sp>
      <p:pic>
        <p:nvPicPr>
          <p:cNvPr id="8" name="Объект 7" descr="Изображение выглядит как дерево, ребенок, начинающий ходить, одежд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81DB292-9A61-95A5-A223-DEA39EDC598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493" y="1987689"/>
            <a:ext cx="2979132" cy="3734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Объект 13" descr="Изображение выглядит как на открытом воздухе, дерево, строительство, жираф&#10;&#10;Автоматически созданное описание">
            <a:extLst>
              <a:ext uri="{FF2B5EF4-FFF2-40B4-BE49-F238E27FC236}">
                <a16:creationId xmlns:a16="http://schemas.microsoft.com/office/drawing/2014/main" id="{4A64B191-2089-CCDD-1037-094C3A50A4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2275" y="2711638"/>
            <a:ext cx="4540144" cy="34051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 descr="Изображение выглядит как человек, Человеческое лицо, вода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448CBC3D-3E41-3637-A85A-6F459EB492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93143" y="3845028"/>
            <a:ext cx="3328219" cy="2496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 descr="Изображение выглядит как человек, Человеческое лицо, бутылка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2E93AE8D-DB3F-C5A6-E477-30CEE656F8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34829" y="3757742"/>
            <a:ext cx="2424016" cy="2103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 descr="Поцелуи (хаски Макс)">
            <a:extLst>
              <a:ext uri="{FF2B5EF4-FFF2-40B4-BE49-F238E27FC236}">
                <a16:creationId xmlns:a16="http://schemas.microsoft.com/office/drawing/2014/main" id="{B5D181B9-18EF-667F-25F5-E6DE8FABB1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487" flipH="1">
            <a:off x="10253499" y="333326"/>
            <a:ext cx="1605190" cy="160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7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147</TotalTime>
  <Words>255</Words>
  <Application>Microsoft Office PowerPoint</Application>
  <PresentationFormat>Широкоэкранный</PresentationFormat>
  <Paragraphs>17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1" baseType="lpstr">
      <vt:lpstr>Aptos</vt:lpstr>
      <vt:lpstr>Calibri</vt:lpstr>
      <vt:lpstr>Tw Cen MT</vt:lpstr>
      <vt:lpstr>Tw Cen MT Condensed</vt:lpstr>
      <vt:lpstr>Wingdings 3</vt:lpstr>
      <vt:lpstr>Интеграл</vt:lpstr>
      <vt:lpstr>Семья Ветеринарных врачей</vt:lpstr>
      <vt:lpstr>Братья  </vt:lpstr>
      <vt:lpstr>Мои родители</vt:lpstr>
      <vt:lpstr>Мы спасаем животных</vt:lpstr>
      <vt:lpstr>Спорт. Отдых. Семья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Семья Ветеринарных врачей</dc:title>
  <dc:creator>Игорь Логинов</dc:creator>
  <cp:lastModifiedBy>Игорь Логинов</cp:lastModifiedBy>
  <cp:revision>1</cp:revision>
  <dcterms:created xsi:type="dcterms:W3CDTF">2024-01-24T14:54:24Z</dcterms:created>
  <dcterms:modified xsi:type="dcterms:W3CDTF">2024-01-24T17:22:04Z</dcterms:modified>
</cp:coreProperties>
</file>