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  <p:pic>
        <p:nvPicPr>
          <p:cNvPr id="202989232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-8689" y="16710"/>
            <a:ext cx="12209083" cy="6868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Click icon to add picture</a:t>
            </a:r>
            <a:endParaRPr lang="ru-RU"/>
          </a:p>
        </p:txBody>
      </p:sp>
      <p:sp>
        <p:nvSpPr>
          <p:cNvPr id="4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Click to edit Master title style</a:t>
            </a:r>
            <a:endParaRPr lang="ru-R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Click to edit Master text styles</a:t>
            </a:r>
            <a:endParaRPr/>
          </a:p>
          <a:p>
            <a:pPr lvl="1">
              <a:defRPr/>
            </a:pPr>
            <a:r>
              <a:rPr lang="ru-RU"/>
              <a:t>Second level</a:t>
            </a:r>
            <a:endParaRPr/>
          </a:p>
          <a:p>
            <a:pPr lvl="2">
              <a:defRPr/>
            </a:pPr>
            <a:r>
              <a:rPr lang="ru-RU"/>
              <a:t>Third level</a:t>
            </a:r>
            <a:endParaRPr/>
          </a:p>
          <a:p>
            <a:pPr lvl="3">
              <a:defRPr/>
            </a:pPr>
            <a:r>
              <a:rPr lang="ru-RU"/>
              <a:t>Fourth level</a:t>
            </a:r>
            <a:endParaRPr/>
          </a:p>
          <a:p>
            <a:pPr lvl="4">
              <a:defRPr/>
            </a:pPr>
            <a:r>
              <a:rPr lang="ru-RU"/>
              <a:t>Fifth level</a:t>
            </a:r>
            <a:endParaRPr lang="ru-R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>
            <a:alpha val="94999"/>
          </a:schemeClr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23999" y="150394"/>
            <a:ext cx="9144000" cy="2723815"/>
          </a:xfrm>
        </p:spPr>
        <p:txBody>
          <a:bodyPr/>
          <a:lstStyle/>
          <a:p>
            <a:pPr>
              <a:defRPr/>
            </a:pPr>
            <a:r>
              <a:rPr lang="ru-RU" sz="7200" b="1" i="1">
                <a:solidFill>
                  <a:srgbClr val="002060"/>
                </a:solidFill>
              </a:rPr>
              <a:t>Отгадай сказку!</a:t>
            </a:r>
            <a:br>
              <a:rPr lang="ru-RU" sz="2800" b="1" i="1">
                <a:solidFill>
                  <a:srgbClr val="002060"/>
                </a:solidFill>
              </a:rPr>
            </a:br>
            <a:br>
              <a:rPr lang="ru-RU">
                <a:solidFill>
                  <a:srgbClr val="002060"/>
                </a:solidFill>
              </a:rPr>
            </a:br>
            <a:r>
              <a:rPr lang="ru-RU" sz="3200">
                <a:solidFill>
                  <a:srgbClr val="002060"/>
                </a:solidFill>
              </a:rPr>
              <a:t>викторина для детей 4-5 лет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-14999" y="5180262"/>
            <a:ext cx="4912894" cy="1353552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200">
                <a:solidFill>
                  <a:srgbClr val="002060"/>
                </a:solidFill>
              </a:rPr>
              <a:t>МБДОУ «Детский сад № 10 «Сказка» г. Алатыря Ч.Р.</a:t>
            </a:r>
            <a:endParaRPr sz="220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2200">
                <a:solidFill>
                  <a:srgbClr val="002060"/>
                </a:solidFill>
              </a:rPr>
              <a:t>Воспитатель: Безымянова О. В</a:t>
            </a:r>
            <a:r>
              <a:rPr lang="ru-RU">
                <a:solidFill>
                  <a:srgbClr val="002060"/>
                </a:solidFill>
              </a:rPr>
              <a:t>.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762949200" name="" hidden="0"/>
          <p:cNvPicPr>
            <a:picLocks noChangeAspect="1"/>
          </p:cNvPicPr>
          <p:nvPr isPhoto="0" userDrawn="0"/>
        </p:nvPicPr>
        <p:blipFill>
          <a:blip r:embed="rId2"/>
          <a:srcRect l="40790" t="16408" r="6394" b="0"/>
          <a:stretch/>
        </p:blipFill>
        <p:spPr bwMode="auto">
          <a:xfrm flipH="0" flipV="0">
            <a:off x="8373683" y="3241841"/>
            <a:ext cx="3442368" cy="3064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964787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5215394" y="33420"/>
            <a:ext cx="6934868" cy="2088815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Три братца дружно строят дом,</a:t>
            </a:r>
            <a:endParaRPr sz="32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Тепло, уютно будет в нём.</a:t>
            </a:r>
            <a:endParaRPr sz="32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В работе братцы знают толк,</a:t>
            </a:r>
            <a:endParaRPr sz="32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 сможет в дом пробраться волк.</a:t>
            </a:r>
            <a:endParaRPr lang="ru-RU" sz="6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795836320" name="" hidden="0"/>
          <p:cNvPicPr>
            <a:picLocks noChangeAspect="1"/>
          </p:cNvPicPr>
          <p:nvPr isPhoto="0" userDrawn="0"/>
        </p:nvPicPr>
        <p:blipFill>
          <a:blip r:embed="rId2"/>
          <a:srcRect l="0" t="0" r="13550" b="0"/>
          <a:stretch/>
        </p:blipFill>
        <p:spPr bwMode="auto">
          <a:xfrm flipH="0" flipV="0">
            <a:off x="118684" y="162675"/>
            <a:ext cx="4946315" cy="3814429"/>
          </a:xfrm>
          <a:prstGeom prst="rect">
            <a:avLst/>
          </a:prstGeom>
        </p:spPr>
      </p:pic>
      <p:pic>
        <p:nvPicPr>
          <p:cNvPr id="125423725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657261" y="2656973"/>
            <a:ext cx="5885033" cy="3903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3027397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948026" y="33420"/>
            <a:ext cx="7202236" cy="1854868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Шапочку надела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И шагает смело.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Песенку поёт, 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К бабушке идёт.</a:t>
            </a:r>
            <a:endParaRPr sz="6000" b="1" i="1">
              <a:solidFill>
                <a:srgbClr val="008000"/>
              </a:solidFill>
              <a:cs typeface="Aharoni"/>
            </a:endParaRPr>
          </a:p>
        </p:txBody>
      </p:sp>
      <p:pic>
        <p:nvPicPr>
          <p:cNvPr id="446254696" name="" hidden="0"/>
          <p:cNvPicPr>
            <a:picLocks noChangeAspect="1"/>
          </p:cNvPicPr>
          <p:nvPr isPhoto="0" userDrawn="0"/>
        </p:nvPicPr>
        <p:blipFill>
          <a:blip r:embed="rId2"/>
          <a:srcRect l="1947" t="2840" r="5136" b="2191"/>
          <a:stretch/>
        </p:blipFill>
        <p:spPr bwMode="auto">
          <a:xfrm flipH="0" flipV="0">
            <a:off x="235657" y="85053"/>
            <a:ext cx="5865394" cy="4109288"/>
          </a:xfrm>
          <a:prstGeom prst="rect">
            <a:avLst/>
          </a:prstGeom>
        </p:spPr>
      </p:pic>
      <p:pic>
        <p:nvPicPr>
          <p:cNvPr id="2053144077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337547" y="2656973"/>
            <a:ext cx="5711744" cy="4037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6987626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68552" y="1122363"/>
            <a:ext cx="12081710" cy="2387599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sz="7200" b="1" i="1">
                <a:solidFill>
                  <a:srgbClr val="002060"/>
                </a:solidFill>
              </a:rPr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671469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23999" y="16710"/>
            <a:ext cx="9144000" cy="1988552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Нашла однажды мышка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Совсем пустой домишко.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Стала жить да поживать,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Да жильцов к себе пускать.</a:t>
            </a:r>
            <a:endParaRPr sz="6000" b="1" i="0">
              <a:solidFill>
                <a:srgbClr val="008000"/>
              </a:solidFill>
              <a:cs typeface="Aharoni"/>
            </a:endParaRPr>
          </a:p>
        </p:txBody>
      </p:sp>
      <p:pic>
        <p:nvPicPr>
          <p:cNvPr id="134576864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218947" y="2172368"/>
            <a:ext cx="4818996" cy="4485105"/>
          </a:xfrm>
          <a:prstGeom prst="rect">
            <a:avLst/>
          </a:prstGeom>
        </p:spPr>
      </p:pic>
      <p:pic>
        <p:nvPicPr>
          <p:cNvPr id="981154639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650741" y="2172368"/>
            <a:ext cx="6361851" cy="448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6662000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5967368" y="33420"/>
            <a:ext cx="6199605" cy="1821447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 сметане мешан,</a:t>
            </a:r>
            <a:endParaRPr sz="32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 окошке стужен,</a:t>
            </a:r>
            <a:endParaRPr sz="32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Круглый бок, румяный бок.</a:t>
            </a:r>
            <a:endParaRPr sz="3200" b="0" i="0" u="none" strike="noStrike" cap="none" spc="0">
              <a:solidFill>
                <a:srgbClr val="00206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Покатился…</a:t>
            </a:r>
            <a:endParaRPr lang="ru-RU" sz="6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401772296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72157" y="203032"/>
            <a:ext cx="5678236" cy="4258677"/>
          </a:xfrm>
          <a:prstGeom prst="rect">
            <a:avLst/>
          </a:prstGeom>
        </p:spPr>
      </p:pic>
      <p:pic>
        <p:nvPicPr>
          <p:cNvPr id="138826467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117762" y="2376406"/>
            <a:ext cx="5748420" cy="4180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694985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981447" y="116973"/>
            <a:ext cx="7118683" cy="2005263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Мы дружно, весело живём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И терпеливо маму ждём.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Она нам песенку споёт,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Накормит, молочка нальёт.</a:t>
            </a:r>
            <a:endParaRPr sz="6000" b="1" i="1">
              <a:solidFill>
                <a:srgbClr val="008000"/>
              </a:solidFill>
              <a:cs typeface="Aharoni"/>
            </a:endParaRPr>
          </a:p>
        </p:txBody>
      </p:sp>
      <p:pic>
        <p:nvPicPr>
          <p:cNvPr id="1467066025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76848" y="401052"/>
            <a:ext cx="4404560" cy="4468394"/>
          </a:xfrm>
          <a:prstGeom prst="rect">
            <a:avLst/>
          </a:prstGeom>
        </p:spPr>
      </p:pic>
      <p:pic>
        <p:nvPicPr>
          <p:cNvPr id="1357017370" name="" hidden="0"/>
          <p:cNvPicPr>
            <a:picLocks noChangeAspect="1"/>
          </p:cNvPicPr>
          <p:nvPr isPhoto="0" userDrawn="0"/>
        </p:nvPicPr>
        <p:blipFill>
          <a:blip r:embed="rId3"/>
          <a:srcRect l="5410" t="6150" r="2326" b="4848"/>
          <a:stretch/>
        </p:blipFill>
        <p:spPr bwMode="auto">
          <a:xfrm flipH="0" flipV="0">
            <a:off x="6082439" y="2339473"/>
            <a:ext cx="4380059" cy="4344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3581188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23999" y="133684"/>
            <a:ext cx="9144000" cy="1971842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Из леса птицы прилетают, 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Детишек малых забирают,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К Яге в </a:t>
            </a: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haroni"/>
              </a:rPr>
              <a:t>избушку их несут –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Озорников всегда там ждут</a:t>
            </a:r>
            <a:r>
              <a:rPr lang="ru-RU" sz="3200" b="0" i="0" u="none" strike="noStrike" cap="none" spc="0">
                <a:solidFill>
                  <a:srgbClr val="002060"/>
                </a:solidFill>
                <a:latin typeface="Arial"/>
                <a:ea typeface="Arial"/>
                <a:cs typeface="Aharoni"/>
              </a:rPr>
              <a:t>.</a:t>
            </a:r>
            <a:endParaRPr sz="6000" b="1" i="1">
              <a:solidFill>
                <a:srgbClr val="008000"/>
              </a:solidFill>
              <a:cs typeface="Aharoni"/>
            </a:endParaRPr>
          </a:p>
        </p:txBody>
      </p:sp>
      <p:pic>
        <p:nvPicPr>
          <p:cNvPr id="196946428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370607" y="2190038"/>
            <a:ext cx="4644260" cy="4399381"/>
          </a:xfrm>
          <a:prstGeom prst="rect">
            <a:avLst/>
          </a:prstGeom>
        </p:spPr>
      </p:pic>
      <p:pic>
        <p:nvPicPr>
          <p:cNvPr id="1299185749" name="" hidden="0"/>
          <p:cNvPicPr>
            <a:picLocks noChangeAspect="1"/>
          </p:cNvPicPr>
          <p:nvPr isPhoto="0" userDrawn="0"/>
        </p:nvPicPr>
        <p:blipFill>
          <a:blip r:embed="rId3"/>
          <a:srcRect l="3971" t="0" r="0" b="0"/>
          <a:stretch/>
        </p:blipFill>
        <p:spPr bwMode="auto">
          <a:xfrm flipH="0" flipV="0">
            <a:off x="6067558" y="2240169"/>
            <a:ext cx="5730490" cy="4399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5991590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429999" y="50131"/>
            <a:ext cx="6934868" cy="2840789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Уговаривала братца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Старшая сестрица: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«Ты из лужицы не пей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Мутную водицу».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Не послушался мальчонка-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Превратился он в козлёнка.</a:t>
            </a:r>
            <a:endParaRPr sz="2800" b="1" i="1">
              <a:solidFill>
                <a:srgbClr val="008000"/>
              </a:solidFill>
              <a:cs typeface="Aharoni"/>
            </a:endParaRPr>
          </a:p>
        </p:txBody>
      </p:sp>
      <p:pic>
        <p:nvPicPr>
          <p:cNvPr id="1741269859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79610" y="472907"/>
            <a:ext cx="3683329" cy="4836026"/>
          </a:xfrm>
          <a:prstGeom prst="rect">
            <a:avLst/>
          </a:prstGeom>
        </p:spPr>
      </p:pic>
      <p:pic>
        <p:nvPicPr>
          <p:cNvPr id="1266009473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633157" y="3067234"/>
            <a:ext cx="4428249" cy="36265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764347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480131" y="16710"/>
            <a:ext cx="7586578" cy="2055394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Послушав лисьего совета,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Сидел на речке до рассвета.</a:t>
            </a:r>
            <a:endParaRPr sz="3200" b="0" i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Рыбёшки, правда, не поймал,</a:t>
            </a:r>
            <a:endParaRPr sz="3200" b="0" i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+mj-lt"/>
                <a:ea typeface="+mj-ea"/>
                <a:cs typeface="Aharoni"/>
              </a:rPr>
              <a:t>Лишь хвост бедняга потерял.</a:t>
            </a:r>
            <a:endParaRPr sz="6000" b="1" i="1">
              <a:solidFill>
                <a:srgbClr val="008000"/>
              </a:solidFill>
              <a:cs typeface="Aharoni"/>
            </a:endParaRPr>
          </a:p>
        </p:txBody>
      </p:sp>
      <p:pic>
        <p:nvPicPr>
          <p:cNvPr id="890705703" name="" hidden="0"/>
          <p:cNvPicPr>
            <a:picLocks noChangeAspect="1"/>
          </p:cNvPicPr>
          <p:nvPr isPhoto="0" userDrawn="0"/>
        </p:nvPicPr>
        <p:blipFill>
          <a:blip r:embed="rId2"/>
          <a:srcRect l="14737" t="5338" r="19347" b="4937"/>
          <a:stretch/>
        </p:blipFill>
        <p:spPr bwMode="auto">
          <a:xfrm flipH="0" flipV="0">
            <a:off x="285789" y="451184"/>
            <a:ext cx="4194342" cy="5709408"/>
          </a:xfrm>
          <a:prstGeom prst="rect">
            <a:avLst/>
          </a:prstGeom>
        </p:spPr>
      </p:pic>
      <p:pic>
        <p:nvPicPr>
          <p:cNvPr id="1544870708" name="" hidden="0"/>
          <p:cNvPicPr>
            <a:picLocks noChangeAspect="1"/>
          </p:cNvPicPr>
          <p:nvPr isPhoto="0" userDrawn="0"/>
        </p:nvPicPr>
        <p:blipFill>
          <a:blip r:embed="rId3"/>
          <a:srcRect l="0" t="0" r="0" b="6499"/>
          <a:stretch/>
        </p:blipFill>
        <p:spPr bwMode="auto">
          <a:xfrm flipH="0" flipV="0">
            <a:off x="5226380" y="2406315"/>
            <a:ext cx="6439276" cy="4077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348210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847762" y="0"/>
            <a:ext cx="7302499" cy="2740526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 </a:t>
            </a: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Кот, петух, баран, свинья.</a:t>
            </a:r>
            <a:b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В лес отправились друзья,</a:t>
            </a:r>
            <a:b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Там и поселились.</a:t>
            </a:r>
            <a:b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Жили дружно, веселились</a:t>
            </a:r>
            <a:b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Не боялись никого</a:t>
            </a:r>
            <a:b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</a:b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Даже волка самого</a:t>
            </a:r>
            <a:r>
              <a:rPr sz="3200" b="0" i="0" u="none">
                <a:solidFill>
                  <a:srgbClr val="002060"/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</p:txBody>
      </p:sp>
      <p:pic>
        <p:nvPicPr>
          <p:cNvPr id="12101512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62482" y="518025"/>
            <a:ext cx="4294690" cy="5682807"/>
          </a:xfrm>
          <a:prstGeom prst="rect">
            <a:avLst/>
          </a:prstGeom>
        </p:spPr>
      </p:pic>
      <p:pic>
        <p:nvPicPr>
          <p:cNvPr id="50072719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647236" y="3018480"/>
            <a:ext cx="7426953" cy="379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9652832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1523999" y="50131"/>
            <a:ext cx="9144000" cy="1537368"/>
          </a:xfrm>
        </p:spPr>
        <p:txBody>
          <a:bodyPr vertOverflow="overflow" horzOverflow="clip" vert="horz" wrap="square" lIns="91440" tIns="45720" rIns="91440" bIns="45720" numCol="1" spcCol="0" rtlCol="0" fromWordArt="0" anchor="b" anchorCtr="0" forceAA="0" upright="0" compatLnSpc="0">
            <a:normAutofit/>
          </a:bodyPr>
          <a:lstStyle>
            <a:lvl1pPr algn="ctr">
              <a:defRPr sz="6000"/>
            </a:lvl1pPr>
          </a:lstStyle>
          <a:p>
            <a:pPr>
              <a:defRPr/>
            </a:pPr>
            <a:r>
              <a:rPr sz="3200">
                <a:solidFill>
                  <a:srgbClr val="002060"/>
                </a:solidFill>
              </a:rPr>
              <a:t>Жили-были петушок да курочка,</a:t>
            </a:r>
            <a:br>
              <a:rPr sz="3200">
                <a:solidFill>
                  <a:srgbClr val="002060"/>
                </a:solidFill>
              </a:rPr>
            </a:br>
            <a:r>
              <a:rPr sz="3200">
                <a:solidFill>
                  <a:srgbClr val="002060"/>
                </a:solidFill>
              </a:rPr>
              <a:t>Петушок все торопился, торопился, </a:t>
            </a:r>
            <a:br>
              <a:rPr sz="3200">
                <a:solidFill>
                  <a:srgbClr val="002060"/>
                </a:solidFill>
              </a:rPr>
            </a:br>
            <a:r>
              <a:rPr sz="3200">
                <a:solidFill>
                  <a:srgbClr val="002060"/>
                </a:solidFill>
              </a:rPr>
              <a:t>Да и подавился!</a:t>
            </a:r>
            <a:endParaRPr/>
          </a:p>
        </p:txBody>
      </p:sp>
      <p:pic>
        <p:nvPicPr>
          <p:cNvPr id="1642901815" name="" hidden="0"/>
          <p:cNvPicPr>
            <a:picLocks noChangeAspect="1"/>
          </p:cNvPicPr>
          <p:nvPr isPhoto="0" userDrawn="0"/>
        </p:nvPicPr>
        <p:blipFill>
          <a:blip r:embed="rId2"/>
          <a:srcRect l="13201" t="0" r="10670" b="0"/>
          <a:stretch/>
        </p:blipFill>
        <p:spPr bwMode="auto">
          <a:xfrm flipH="0" flipV="0">
            <a:off x="135394" y="1934773"/>
            <a:ext cx="5137246" cy="4498778"/>
          </a:xfrm>
          <a:prstGeom prst="rect">
            <a:avLst/>
          </a:prstGeom>
        </p:spPr>
      </p:pic>
      <p:pic>
        <p:nvPicPr>
          <p:cNvPr id="1001145642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767325" y="1957880"/>
            <a:ext cx="6114025" cy="45258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R7-Office/7.0.1.62</Application>
  <DocSecurity>0</DocSecurity>
  <PresentationFormat>Widescreen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Олеся Безымянова</cp:lastModifiedBy>
  <cp:revision>6</cp:revision>
  <dcterms:created xsi:type="dcterms:W3CDTF">2012-12-03T06:56:55Z</dcterms:created>
  <dcterms:modified xsi:type="dcterms:W3CDTF">2022-10-10T08:34:32Z</dcterms:modified>
  <cp:category/>
  <cp:contentStatus/>
  <cp:version/>
</cp:coreProperties>
</file>