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2" r:id="rId18"/>
    <p:sldId id="274" r:id="rId19"/>
    <p:sldId id="275" r:id="rId20"/>
    <p:sldId id="273" r:id="rId21"/>
    <p:sldId id="276" r:id="rId22"/>
    <p:sldId id="277" r:id="rId23"/>
    <p:sldId id="269" r:id="rId24"/>
    <p:sldId id="278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6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6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1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2EA35-B37A-48C0-8D00-48E4101FDF84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0E0E-ECCA-4525-AC86-75C2DCD7B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c/7/95/719/95719248_large_4342232_Alat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3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totowns.ru/wp-content/uploads/2016/03/n15_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7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totowns.ru/wp-content/uploads/2016/03/n15_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90"/>
            <a:ext cx="12192000" cy="691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5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totowns.ru/wp-content/uploads/2020/06/IMG_4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6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06.fotocdn.net/s122/6f9f3e33314572d7/public_pin_l/278622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815"/>
            <a:ext cx="12192000" cy="69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8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otos.wikimapia.org/p/00/02/43/26/9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oto.cheb.ru/foto/foto.cheb.ru-119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8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g-fotki.yandex.ru/get/16184/104686846.74/0_a2f99_6c33b573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7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oto.cheb.ru/foto/foto.cheb.ru-119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3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oto.cheb.ru/foto/foto.cheb.ru-119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oto.cheb.ru/foto/foto.cheb.ru-119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66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oto.cheb.ru/foto/foto.cheb.ru-119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cheboksary.ru/images/72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6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8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latyr.chuvsu.ru/wp-content/uploads/dsc_5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8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oto.cheb.ru/foto/foto.cheb.ru-8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5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to.cheb.ru/foto/foto.cheb.ru-119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0"/>
            <a:ext cx="12192000" cy="684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altay/4234174/2a0000017c216b1d2f02fa5a823682f5f4d9/X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0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altay/920214/2a000001619b037f40aea0f73d6ac4fd2d70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2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s10-alatr.edu-host.ru/userfiles/upload/f6c9c4ff49bca49a01fb6326d5fdba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3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салдаев</dc:creator>
  <cp:lastModifiedBy>андрей салдаев</cp:lastModifiedBy>
  <cp:revision>5</cp:revision>
  <dcterms:created xsi:type="dcterms:W3CDTF">2022-10-23T14:55:49Z</dcterms:created>
  <dcterms:modified xsi:type="dcterms:W3CDTF">2022-10-23T15:41:40Z</dcterms:modified>
  <cp:contentStatus/>
</cp:coreProperties>
</file>