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C9D-E334-4CBA-A780-29F9268D016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FA2-63F0-4BBB-8581-70119B7D4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5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C9D-E334-4CBA-A780-29F9268D016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FA2-63F0-4BBB-8581-70119B7D4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8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C9D-E334-4CBA-A780-29F9268D016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FA2-63F0-4BBB-8581-70119B7D4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6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C9D-E334-4CBA-A780-29F9268D016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FA2-63F0-4BBB-8581-70119B7D4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5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C9D-E334-4CBA-A780-29F9268D016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FA2-63F0-4BBB-8581-70119B7D4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1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C9D-E334-4CBA-A780-29F9268D016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FA2-63F0-4BBB-8581-70119B7D4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8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C9D-E334-4CBA-A780-29F9268D016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FA2-63F0-4BBB-8581-70119B7D4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2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C9D-E334-4CBA-A780-29F9268D016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FA2-63F0-4BBB-8581-70119B7D4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C9D-E334-4CBA-A780-29F9268D016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FA2-63F0-4BBB-8581-70119B7D4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8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C9D-E334-4CBA-A780-29F9268D016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FA2-63F0-4BBB-8581-70119B7D4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9C9D-E334-4CBA-A780-29F9268D016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9FA2-63F0-4BBB-8581-70119B7D4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9C9D-E334-4CBA-A780-29F9268D016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9FA2-63F0-4BBB-8581-70119B7D4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47071"/>
            <a:ext cx="9318567" cy="68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6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0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rigato.ru/uploads/posts/2021-06/162436044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0"/>
            <a:ext cx="6941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88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rigato.ru/uploads/posts/2021-06/162436048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9" y="0"/>
            <a:ext cx="6109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2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rigato.ru/uploads/posts/2021-06/162436042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4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rigato.ru/uploads/posts/2021-06/1624360482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3985" y="0"/>
            <a:ext cx="9185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rigato.ru/uploads/posts/2021-06/1624360469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3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rigato.ru/uploads/posts/2021-06/1624360433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7" y="0"/>
            <a:ext cx="7223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50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rigato.ru/uploads/posts/2021-06/1624360453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24" y="0"/>
            <a:ext cx="7215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53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салдаев</dc:creator>
  <cp:lastModifiedBy>SKAZKA_DVA</cp:lastModifiedBy>
  <cp:revision>3</cp:revision>
  <dcterms:created xsi:type="dcterms:W3CDTF">2022-11-09T18:47:01Z</dcterms:created>
  <dcterms:modified xsi:type="dcterms:W3CDTF">2022-11-10T12:58:58Z</dcterms:modified>
</cp:coreProperties>
</file>