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8" r:id="rId11"/>
    <p:sldId id="270" r:id="rId12"/>
    <p:sldId id="264" r:id="rId13"/>
    <p:sldId id="269" r:id="rId14"/>
    <p:sldId id="265" r:id="rId15"/>
    <p:sldId id="271" r:id="rId16"/>
    <p:sldId id="272" r:id="rId17"/>
    <p:sldId id="266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5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48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37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5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7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8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7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96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1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68F75-F41F-4DDE-9A1D-88E6B1C0A6B0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6F2C9-0E67-4F1C-8BBC-48A63AE8F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80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4" y="0"/>
            <a:ext cx="1036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"/>
          <a:stretch/>
        </p:blipFill>
        <p:spPr>
          <a:xfrm>
            <a:off x="675861" y="0"/>
            <a:ext cx="10908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8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39" y="-97451"/>
            <a:ext cx="5544091" cy="3596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20000" y1="23519" x2="20000" y2="23519"/>
                        <a14:foregroundMark x1="83333" y1="9074" x2="83333" y2="9074"/>
                        <a14:foregroundMark x1="83333" y1="9074" x2="45222" y2="556"/>
                        <a14:foregroundMark x1="46333" y1="1296" x2="2778" y2="1296"/>
                        <a14:foregroundMark x1="1556" y1="5185" x2="0" y2="51667"/>
                        <a14:foregroundMark x1="2000" y1="61481" x2="18111" y2="90926"/>
                        <a14:foregroundMark x1="18889" y1="90926" x2="20000" y2="23519"/>
                        <a14:foregroundMark x1="20000" y1="23519" x2="14111" y2="81111"/>
                        <a14:foregroundMark x1="10222" y1="69259" x2="5556" y2="37222"/>
                        <a14:foregroundMark x1="7444" y1="35926" x2="14889" y2="11667"/>
                        <a14:foregroundMark x1="14889" y1="11667" x2="36889" y2="11667"/>
                        <a14:foregroundMark x1="36889" y1="11667" x2="67222" y2="11111"/>
                        <a14:foregroundMark x1="67222" y1="11111" x2="67222" y2="11111"/>
                        <a14:foregroundMark x1="70778" y1="64074" x2="70778" y2="64074"/>
                        <a14:foregroundMark x1="70778" y1="64074" x2="90000" y2="6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742120"/>
            <a:ext cx="2204555" cy="1322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8358" r="65823" b="9372"/>
          <a:stretch/>
        </p:blipFill>
        <p:spPr>
          <a:xfrm>
            <a:off x="1114091" y="3089413"/>
            <a:ext cx="2385391" cy="2213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9" t="62415" r="13478" b="6474"/>
          <a:stretch/>
        </p:blipFill>
        <p:spPr>
          <a:xfrm>
            <a:off x="4534548" y="4525618"/>
            <a:ext cx="3154018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61" y="3266661"/>
            <a:ext cx="2478157" cy="1858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15572" r="20675" b="34595"/>
          <a:stretch/>
        </p:blipFill>
        <p:spPr>
          <a:xfrm>
            <a:off x="9647582" y="742120"/>
            <a:ext cx="2279375" cy="16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4313583" y="2784614"/>
            <a:ext cx="7620000" cy="38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4313583" y="2784614"/>
            <a:ext cx="7620000" cy="3867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t="7159" r="26000" b="32551"/>
          <a:stretch/>
        </p:blipFill>
        <p:spPr>
          <a:xfrm>
            <a:off x="3313043" y="4409379"/>
            <a:ext cx="2544418" cy="23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4313583" y="2784614"/>
            <a:ext cx="7620000" cy="3867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t="7159" r="26000" b="32551"/>
          <a:stretch/>
        </p:blipFill>
        <p:spPr>
          <a:xfrm>
            <a:off x="3313043" y="4409379"/>
            <a:ext cx="2544418" cy="2345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5" y="-26767"/>
            <a:ext cx="2281407" cy="1802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91" y="-26767"/>
            <a:ext cx="2981547" cy="19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10725"/>
          <a:stretch/>
        </p:blipFill>
        <p:spPr>
          <a:xfrm>
            <a:off x="92765" y="334665"/>
            <a:ext cx="11993217" cy="62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1848679" y="-263386"/>
            <a:ext cx="7620000" cy="3867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8" y="2527852"/>
            <a:ext cx="2951922" cy="2951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2" y="3389243"/>
            <a:ext cx="3468757" cy="3468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73" y="2544417"/>
            <a:ext cx="2935357" cy="29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5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4569" r="37554"/>
          <a:stretch/>
        </p:blipFill>
        <p:spPr>
          <a:xfrm>
            <a:off x="1603513" y="1295040"/>
            <a:ext cx="4386469" cy="55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4569" r="37554"/>
          <a:stretch/>
        </p:blipFill>
        <p:spPr>
          <a:xfrm>
            <a:off x="1603513" y="1295040"/>
            <a:ext cx="4386469" cy="556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44624" r="8439"/>
          <a:stretch/>
        </p:blipFill>
        <p:spPr>
          <a:xfrm>
            <a:off x="6361043" y="3725787"/>
            <a:ext cx="2239618" cy="29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4569" r="37554"/>
          <a:stretch/>
        </p:blipFill>
        <p:spPr>
          <a:xfrm>
            <a:off x="1603513" y="1295040"/>
            <a:ext cx="4386469" cy="5562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44624" r="8439"/>
          <a:stretch/>
        </p:blipFill>
        <p:spPr>
          <a:xfrm>
            <a:off x="6361043" y="3725787"/>
            <a:ext cx="2239618" cy="2973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0"/>
            <a:ext cx="2809462" cy="2107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1872" r="34916" b="36658"/>
          <a:stretch/>
        </p:blipFill>
        <p:spPr>
          <a:xfrm>
            <a:off x="8055263" y="210394"/>
            <a:ext cx="2652494" cy="16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000" y1="73084" x2="11000" y2="73084"/>
                        <a14:foregroundMark x1="8818" y1="75670" x2="8818" y2="75670"/>
                        <a14:foregroundMark x1="13364" y1="71935" x2="6182" y2="80268"/>
                        <a14:foregroundMark x1="5455" y1="80939" x2="4182" y2="84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2" y="687784"/>
            <a:ext cx="6409140" cy="60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4" y="0"/>
            <a:ext cx="9684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" b="7956"/>
          <a:stretch/>
        </p:blipFill>
        <p:spPr>
          <a:xfrm>
            <a:off x="1245704" y="26504"/>
            <a:ext cx="9329530" cy="68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000" y1="73084" x2="11000" y2="73084"/>
                        <a14:foregroundMark x1="8818" y1="75670" x2="8818" y2="75670"/>
                        <a14:foregroundMark x1="13364" y1="71935" x2="6182" y2="80268"/>
                        <a14:foregroundMark x1="5455" y1="80939" x2="4182" y2="84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" y="-145773"/>
            <a:ext cx="4201583" cy="3987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7333" y1="93625" x2="57333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71">
            <a:off x="3593550" y="1448058"/>
            <a:ext cx="2583018" cy="2296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4569" r="37554"/>
          <a:stretch/>
        </p:blipFill>
        <p:spPr>
          <a:xfrm>
            <a:off x="322472" y="3737114"/>
            <a:ext cx="2460861" cy="3120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44624" r="8439"/>
          <a:stretch/>
        </p:blipFill>
        <p:spPr>
          <a:xfrm>
            <a:off x="2851437" y="5116311"/>
            <a:ext cx="1311965" cy="174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7295606" y="3852460"/>
            <a:ext cx="5693744" cy="289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t="7159" r="26000" b="32551"/>
          <a:stretch/>
        </p:blipFill>
        <p:spPr>
          <a:xfrm>
            <a:off x="6718851" y="5313111"/>
            <a:ext cx="1550505" cy="1429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65" y="906990"/>
            <a:ext cx="4361026" cy="2830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89">
                        <a14:foregroundMark x1="34667" y1="64844" x2="34667" y2="64844"/>
                        <a14:foregroundMark x1="65222" y1="57500" x2="65222" y2="57500"/>
                        <a14:foregroundMark x1="46667" y1="92500" x2="46667" y2="92500"/>
                        <a14:foregroundMark x1="35222" y1="65625" x2="36889" y2="72344"/>
                        <a14:foregroundMark x1="36333" y1="70469" x2="34667" y2="84531"/>
                        <a14:foregroundMark x1="34667" y1="84531" x2="30000" y2="90156"/>
                        <a14:foregroundMark x1="65000" y1="57500" x2="68444" y2="61094"/>
                        <a14:foregroundMark x1="68444" y1="61094" x2="66667" y2="81719"/>
                        <a14:foregroundMark x1="85333" y1="91406" x2="85333" y2="91406"/>
                        <a14:foregroundMark x1="85889" y1="91406" x2="87556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88" y="1791355"/>
            <a:ext cx="2898429" cy="20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455" y1="70977" x2="11455" y2="70977"/>
                        <a14:foregroundMark x1="11455" y1="70977" x2="3909" y2="82567"/>
                        <a14:foregroundMark x1="3909" y1="82567" x2="4182" y2="84004"/>
                        <a14:foregroundMark x1="4636" y1="84004" x2="12545" y2="76341"/>
                        <a14:foregroundMark x1="12909" y1="72605" x2="12909" y2="71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2" y="687784"/>
            <a:ext cx="6409140" cy="6082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333" y1="93625" x2="57333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71">
            <a:off x="6836306" y="2405576"/>
            <a:ext cx="4972279" cy="44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455" y1="70977" x2="11455" y2="70977"/>
                        <a14:foregroundMark x1="11455" y1="70977" x2="3909" y2="82567"/>
                        <a14:foregroundMark x1="3909" y1="82567" x2="4182" y2="84004"/>
                        <a14:foregroundMark x1="4636" y1="84004" x2="12545" y2="76341"/>
                        <a14:foregroundMark x1="12909" y1="72605" x2="12909" y2="71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2" y="687784"/>
            <a:ext cx="6409140" cy="608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333" y1="93625" x2="57333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71">
            <a:off x="6836306" y="2405576"/>
            <a:ext cx="4972279" cy="4419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015"/>
            <a:ext cx="3439054" cy="2089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300" y="187866"/>
            <a:ext cx="2989700" cy="1993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97" y="128015"/>
            <a:ext cx="2384503" cy="17697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187865"/>
            <a:ext cx="2164444" cy="17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970" b="8173"/>
          <a:stretch/>
        </p:blipFill>
        <p:spPr>
          <a:xfrm>
            <a:off x="1" y="13252"/>
            <a:ext cx="12178748" cy="68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/>
          <a:stretch/>
        </p:blipFill>
        <p:spPr>
          <a:xfrm>
            <a:off x="569843" y="1815547"/>
            <a:ext cx="5968448" cy="3711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74" y="1205947"/>
            <a:ext cx="4538870" cy="45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2402342"/>
            <a:ext cx="6417818" cy="41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89">
                        <a14:foregroundMark x1="34667" y1="64844" x2="34667" y2="64844"/>
                        <a14:foregroundMark x1="65222" y1="57500" x2="65222" y2="57500"/>
                        <a14:foregroundMark x1="46667" y1="92500" x2="46667" y2="92500"/>
                        <a14:foregroundMark x1="35222" y1="65625" x2="36889" y2="72344"/>
                        <a14:foregroundMark x1="36333" y1="70469" x2="34667" y2="84531"/>
                        <a14:foregroundMark x1="34667" y1="84531" x2="30000" y2="90156"/>
                        <a14:foregroundMark x1="65000" y1="57500" x2="68444" y2="61094"/>
                        <a14:foregroundMark x1="68444" y1="61094" x2="66667" y2="81719"/>
                        <a14:foregroundMark x1="85333" y1="91406" x2="85333" y2="91406"/>
                        <a14:foregroundMark x1="85889" y1="91406" x2="87556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1" y="3684644"/>
            <a:ext cx="4630807" cy="3293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2402342"/>
            <a:ext cx="6417818" cy="41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2402342"/>
            <a:ext cx="6417818" cy="4164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265"/>
            <a:ext cx="12192000" cy="1399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89">
                        <a14:foregroundMark x1="34667" y1="64844" x2="34667" y2="64844"/>
                        <a14:foregroundMark x1="65222" y1="57500" x2="65222" y2="57500"/>
                        <a14:foregroundMark x1="46667" y1="92500" x2="46667" y2="92500"/>
                        <a14:foregroundMark x1="35222" y1="65625" x2="36889" y2="72344"/>
                        <a14:foregroundMark x1="36333" y1="70469" x2="34667" y2="84531"/>
                        <a14:foregroundMark x1="34667" y1="84531" x2="30000" y2="90156"/>
                        <a14:foregroundMark x1="65000" y1="57500" x2="68444" y2="61094"/>
                        <a14:foregroundMark x1="68444" y1="61094" x2="66667" y2="81719"/>
                        <a14:foregroundMark x1="85333" y1="91406" x2="85333" y2="91406"/>
                        <a14:foregroundMark x1="85889" y1="91406" x2="87556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1" y="3684644"/>
            <a:ext cx="4630807" cy="3293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91" y="-26767"/>
            <a:ext cx="2981547" cy="1987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5" y="-26767"/>
            <a:ext cx="2281407" cy="1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евросеть</dc:creator>
  <cp:lastModifiedBy>евросеть</cp:lastModifiedBy>
  <cp:revision>33</cp:revision>
  <dcterms:created xsi:type="dcterms:W3CDTF">2022-01-30T09:07:03Z</dcterms:created>
  <dcterms:modified xsi:type="dcterms:W3CDTF">2022-02-01T20:35:44Z</dcterms:modified>
</cp:coreProperties>
</file>