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2" r:id="rId8"/>
    <p:sldId id="265" r:id="rId9"/>
    <p:sldId id="258" r:id="rId10"/>
    <p:sldId id="266" r:id="rId11"/>
    <p:sldId id="268" r:id="rId12"/>
    <p:sldId id="267" r:id="rId13"/>
    <p:sldId id="273" r:id="rId14"/>
    <p:sldId id="269" r:id="rId15"/>
    <p:sldId id="272" r:id="rId16"/>
    <p:sldId id="274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140969"/>
            <a:ext cx="7358063" cy="2216858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Квест-игра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 «Я помню, я горжусь!»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85728"/>
            <a:ext cx="4473107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Шаренкова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57827" y="-12640"/>
            <a:ext cx="6115050" cy="1154112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Станция 2 «Боевая мощь»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«Музей боевой славы».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059383-6D76-4ADA-8621-5224057B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/>
          <a:stretch/>
        </p:blipFill>
        <p:spPr>
          <a:xfrm>
            <a:off x="251521" y="1196752"/>
            <a:ext cx="3111049" cy="233033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3C43C6-EC2A-49FF-8ACE-039ACD56F3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15941"/>
          <a:stretch/>
        </p:blipFill>
        <p:spPr>
          <a:xfrm rot="5400000">
            <a:off x="304962" y="4088256"/>
            <a:ext cx="2899195" cy="228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CB06F6-A2D1-4BED-B435-83DBF370F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52" y="1268759"/>
            <a:ext cx="3387488" cy="2258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DB5DCA-36F3-490C-9181-AA208C792B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 rot="5400000">
            <a:off x="3665419" y="4184183"/>
            <a:ext cx="2983547" cy="21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87880" y="112866"/>
            <a:ext cx="6115050" cy="1154112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Стенд «Род войск в годы Великой Отечественной войны»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CBEB90-48D0-4A6B-968A-303453413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" y="1339677"/>
            <a:ext cx="1934898" cy="145117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9693A-52DF-48FA-91C4-0792C011D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74" y="1339677"/>
            <a:ext cx="2182215" cy="1451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D4D266-EC27-4BE1-9843-C8C43C9D0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" y="2855405"/>
            <a:ext cx="1918191" cy="14157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93E61C7-1118-4BD7-806A-69B8791C0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" y="4639675"/>
            <a:ext cx="2952328" cy="14761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7E0973-9CBB-45E7-A625-8D963D0D9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6880" y="2895050"/>
            <a:ext cx="2175214" cy="14157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BCCF3B-67F7-4545-94A7-88FFBB443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72" y="1275181"/>
            <a:ext cx="2664296" cy="15965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8ABE20A-2B9E-40BC-B7ED-BACDBCB4E9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81" y="4427251"/>
            <a:ext cx="2952328" cy="19682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D9F7E9-45C5-41F8-87D6-85BE395988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36" y="2895050"/>
            <a:ext cx="2144853" cy="13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2334" y="0"/>
            <a:ext cx="6115050" cy="646913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Экспозиция «Военная техника»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2F5257E-4E9C-4ACE-B709-B8DFE9C7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318339" cy="248875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A0C7D9-D072-4555-975C-9DC13B52D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b="7868"/>
          <a:stretch/>
        </p:blipFill>
        <p:spPr>
          <a:xfrm>
            <a:off x="3779912" y="1149386"/>
            <a:ext cx="2967034" cy="23575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F6E304-5876-42AE-B6FF-657513BCA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1"/>
            <a:ext cx="29763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468560" y="-53565"/>
            <a:ext cx="7266067" cy="1154112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времен Великой Отечественной войны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E188D3AC-68FA-4D22-B8B7-3638663A3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48170"/>
            <a:ext cx="2529184" cy="16850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43F95-9F72-445F-B5D2-E1AC1FEAA899}"/>
              </a:ext>
            </a:extLst>
          </p:cNvPr>
          <p:cNvSpPr txBox="1"/>
          <p:nvPr/>
        </p:nvSpPr>
        <p:spPr>
          <a:xfrm>
            <a:off x="842303" y="2257918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«Катюша</a:t>
            </a:r>
            <a:r>
              <a:rPr lang="ru-RU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1466DB-6DEE-4D30-B667-04C1CF08F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40" y="569468"/>
            <a:ext cx="2494253" cy="1656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690BE-D930-443A-A07B-7D2E55BB58AC}"/>
              </a:ext>
            </a:extLst>
          </p:cNvPr>
          <p:cNvSpPr txBox="1"/>
          <p:nvPr/>
        </p:nvSpPr>
        <p:spPr>
          <a:xfrm>
            <a:off x="4122950" y="2181488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Бронепоезд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42379-9CF1-4E36-A2DD-B9469E893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7" y="2686851"/>
            <a:ext cx="3216726" cy="1584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651A9-F501-4F8E-B769-46E55310E7F2}"/>
              </a:ext>
            </a:extLst>
          </p:cNvPr>
          <p:cNvSpPr txBox="1"/>
          <p:nvPr/>
        </p:nvSpPr>
        <p:spPr>
          <a:xfrm>
            <a:off x="4045270" y="3914895"/>
            <a:ext cx="1599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br>
              <a:rPr lang="ru-RU" dirty="0">
                <a:solidFill>
                  <a:srgbClr val="F1F3F4"/>
                </a:solidFill>
                <a:latin typeface="Roboto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ЗИС-3 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B6F82C-A123-4887-80EA-2A7AC2EC7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3" y="2686851"/>
            <a:ext cx="2539998" cy="1543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39F01-AB07-46E6-B39D-BAC79200B691}"/>
              </a:ext>
            </a:extLst>
          </p:cNvPr>
          <p:cNvSpPr txBox="1"/>
          <p:nvPr/>
        </p:nvSpPr>
        <p:spPr>
          <a:xfrm>
            <a:off x="661387" y="4191894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ИЛ-2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1A5617-1BC9-44D1-A8C3-3FB752C29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56" y="4543050"/>
            <a:ext cx="3216726" cy="1605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80B68-99EC-4798-B2F5-805BFDB5B87C}"/>
              </a:ext>
            </a:extLst>
          </p:cNvPr>
          <p:cNvSpPr txBox="1"/>
          <p:nvPr/>
        </p:nvSpPr>
        <p:spPr>
          <a:xfrm>
            <a:off x="3292018" y="6253692"/>
            <a:ext cx="30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Подводная лодка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98622D-5B99-4A78-9ADE-701076C87F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5" y="4543050"/>
            <a:ext cx="2522725" cy="15830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2A57CB-8B16-4575-9DCD-25E97A57F038}"/>
              </a:ext>
            </a:extLst>
          </p:cNvPr>
          <p:cNvSpPr txBox="1"/>
          <p:nvPr/>
        </p:nvSpPr>
        <p:spPr>
          <a:xfrm>
            <a:off x="900782" y="6253692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КВ-1</a:t>
            </a:r>
          </a:p>
        </p:txBody>
      </p:sp>
    </p:spTree>
    <p:extLst>
      <p:ext uri="{BB962C8B-B14F-4D97-AF65-F5344CB8AC3E}">
        <p14:creationId xmlns:p14="http://schemas.microsoft.com/office/powerpoint/2010/main" val="54452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3549" y="404664"/>
            <a:ext cx="6375864" cy="1154112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Станция 3 «Стратегия и тактика»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Кроссворд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B4D13E4-CC01-4226-9386-A8A366D0F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9" y="2060848"/>
            <a:ext cx="6519880" cy="3457052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D0434-1513-451A-B0BB-0E2EA248D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25144"/>
            <a:ext cx="3491880" cy="20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2334" y="0"/>
            <a:ext cx="6115050" cy="1154112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 4 «Сурский рубеж»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A1592D6-3411-4013-91AA-67EBBDA08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6" b="29996"/>
          <a:stretch/>
        </p:blipFill>
        <p:spPr>
          <a:xfrm>
            <a:off x="251520" y="836712"/>
            <a:ext cx="2948576" cy="172819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68CF1C-DF51-40AF-A43B-9D474FBB0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 b="20255"/>
          <a:stretch/>
        </p:blipFill>
        <p:spPr>
          <a:xfrm>
            <a:off x="3635896" y="836712"/>
            <a:ext cx="2710119" cy="17536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586232-612B-454C-9E59-38B70A1292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30050"/>
          <a:stretch/>
        </p:blipFill>
        <p:spPr>
          <a:xfrm>
            <a:off x="258741" y="2914354"/>
            <a:ext cx="2948576" cy="17536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8556C3-4C39-4EDC-8CCA-521DD155BE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 b="1672"/>
          <a:stretch/>
        </p:blipFill>
        <p:spPr>
          <a:xfrm>
            <a:off x="3947989" y="4335848"/>
            <a:ext cx="2120820" cy="23857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A6DA1-E870-47F5-A46A-7481C2C52E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8" y="4918233"/>
            <a:ext cx="2961639" cy="1668529"/>
          </a:xfrm>
          <a:prstGeom prst="rect">
            <a:avLst/>
          </a:prstGeom>
        </p:spPr>
      </p:pic>
      <p:pic>
        <p:nvPicPr>
          <p:cNvPr id="8" name="Объект 2">
            <a:extLst>
              <a:ext uri="{FF2B5EF4-FFF2-40B4-BE49-F238E27FC236}">
                <a16:creationId xmlns:a16="http://schemas.microsoft.com/office/drawing/2014/main" id="{0EE041DD-DFC0-4749-B54D-23F4C8C104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4521" y="2716273"/>
            <a:ext cx="2152868" cy="14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25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651" y="0"/>
            <a:ext cx="7272808" cy="2348880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Станция 5 «Кто сказал, что надо бросить песни на войне? После боя сердце просит музыки вдвойне»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E5F0A36-1F00-448C-9996-C02D86A21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89" y="1840380"/>
            <a:ext cx="4752528" cy="235332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124C7-CC87-487A-A5E0-0D9997DA4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7"/>
          <a:stretch/>
        </p:blipFill>
        <p:spPr>
          <a:xfrm>
            <a:off x="2611855" y="4213398"/>
            <a:ext cx="2048083" cy="224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9E708-1BB5-4BA6-97CB-709A5FC06DF0}"/>
              </a:ext>
            </a:extLst>
          </p:cNvPr>
          <p:cNvSpPr txBox="1"/>
          <p:nvPr/>
        </p:nvSpPr>
        <p:spPr>
          <a:xfrm>
            <a:off x="1759709" y="6431249"/>
            <a:ext cx="370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«Никто не забыт, ничто не забыто!»</a:t>
            </a:r>
            <a:endParaRPr lang="ru-RU" dirty="0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7EBE54B0-B714-4771-A87A-224A4602A188}"/>
              </a:ext>
            </a:extLst>
          </p:cNvPr>
          <p:cNvSpPr/>
          <p:nvPr/>
        </p:nvSpPr>
        <p:spPr>
          <a:xfrm rot="19952257">
            <a:off x="683568" y="4740866"/>
            <a:ext cx="1220157" cy="10929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0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/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44824"/>
            <a:ext cx="8229600" cy="1155551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Программное содержание: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132856"/>
            <a:ext cx="8158163" cy="4421933"/>
          </a:xfrm>
        </p:spPr>
        <p:txBody>
          <a:bodyPr/>
          <a:lstStyle/>
          <a:p>
            <a:pPr indent="457200"/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старших дошкольников первоначальные представления о подвиге советского народа в годы Великой Отечественной войны 1941-1945 гг. </a:t>
            </a:r>
          </a:p>
          <a:p>
            <a:pPr indent="457200">
              <a:tabLst>
                <a:tab pos="67119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Уточнить знания детей о повседневном быте советских солдат на фронте через организацию спортивной эстафеты «Солдатский вещмешок».</a:t>
            </a:r>
          </a:p>
          <a:p>
            <a:pPr indent="457200">
              <a:tabLst>
                <a:tab pos="67119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документальными сведениями и кадрами строительства Сурского оборонительного рубежа.</a:t>
            </a:r>
          </a:p>
          <a:p>
            <a:pPr indent="457200">
              <a:tabLst>
                <a:tab pos="668020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диалогическую и монологическую речь, учить слушать и понимать друг друга.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158163" cy="4349925"/>
          </a:xfrm>
        </p:spPr>
        <p:txBody>
          <a:bodyPr/>
          <a:lstStyle/>
          <a:p>
            <a:pPr indent="457200">
              <a:tabLst>
                <a:tab pos="68008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 детей патриотические чувства к героическим событиям прошлых лет, чувство гордости и уважения к родным и близким людям, принимавшим участие в сражениях за Родину.</a:t>
            </a:r>
          </a:p>
          <a:p>
            <a:pPr indent="457200">
              <a:tabLst>
                <a:tab pos="67119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 детей нравственные качества (сочувствие, сострадание, любовь к ближнему), уважительное отношение к ветеранам, труженикам тыла, перенесшим тяготы сурового времени.</a:t>
            </a:r>
          </a:p>
          <a:p>
            <a:pPr indent="457200">
              <a:tabLst>
                <a:tab pos="67119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условия для развития познавательных способностей детей в процессе игры, формировать самостоятельность и инициативу в различных видах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3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564905"/>
            <a:ext cx="8158163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еседа с детьми, выполнение заданий на станциях, эстафета «Собери вещмешок», решение кроссворда «Стратегия и тактика», рисование по мотивам документальных сведений о строительстве Сурского оборонительного рубежа, пение песен военных лет, чтение стихов о войне.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6B221F-DA38-4788-8FF5-E139A2BE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93" y="1916832"/>
            <a:ext cx="8229600" cy="796950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Методические приемы:</a:t>
            </a:r>
            <a:r>
              <a:rPr lang="ru-RU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25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04723" y="2420888"/>
            <a:ext cx="8158163" cy="3235497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3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осещение мини-музея боевой славы в детском саду, проведение НОД, тематических вечеров - бесед на темы Великой Отечественной войны, участие в патриотических акциях таких как «Голубь мира», в шествии «Бессмертный полк», городском конкурсе презентаций, в республиканском конкурсе «Лучшая тетрадь для</a:t>
            </a: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исследования и творчества «Моя семья в истории Великой Победы», изготовление открыток ветеранам, проведение игр на военные темы, разучивание песен, стихов о войне, участие в муниципальном конкурсе чтецов, просмотр  видеофильма «Верность родной земле», созданного  педагогами детского сада № 10 «Сказка», беседа по итогам просмотра.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6B221F-DA38-4788-8FF5-E139A2BE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6" y="1739175"/>
            <a:ext cx="8229600" cy="796950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Предшествующая работа:</a:t>
            </a:r>
            <a:r>
              <a:rPr lang="ru-RU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2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780929"/>
            <a:ext cx="8471569" cy="3024336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ультимедийная установка, экран, указка, ноутбук, записи песен: «Бравые солдаты» муз. А. Филиппенко, сл. Т. Волгиной, «День Победы» муз. Д. Тухманова, сл. В. Харитонова, «Соловьи» муз. В. Соловьёва-Седого, сл. А. Фатьянова, «Священная война» муз. А. Александрова, сл. В. Лебедева-Кумача, презентация «О том, что было, не забудем...», пособие «Колесо истории» и картинки для обозначения станций,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6B221F-DA38-4788-8FF5-E139A2BE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628800"/>
            <a:ext cx="8229600" cy="936104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атериалы и оборудование: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500" y="1988840"/>
            <a:ext cx="8229600" cy="1000125"/>
          </a:xfrm>
        </p:spPr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348881"/>
            <a:ext cx="8158163" cy="42059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- карта маршрута, 5 звездочек для размещения на маршрутном листе в случае правильного выполнения задания, кроссворд «Стратегия и тактика» для разгадывания и картинки-отгадки, вещевой мешок с набором предметов (веревка, котелок, алюминиевая ложка, кружка, фляжка, тушенка, лист бумаги, карандаш, спички, кусок ткани), загадки о родах войск, картинки родов войск и предметы необходимые тому или иному роду войск (в мини-музее), рисунки детей для выставки.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8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471569" cy="3384377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  <a:tabLst>
                <a:tab pos="66802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начинается в группе, где оформлен стенд с рисунками детей на тему Великой Отечественной войны.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6B221F-DA38-4788-8FF5-E139A2BE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6" y="1640990"/>
            <a:ext cx="8229600" cy="936104"/>
          </a:xfrm>
        </p:spPr>
        <p:txBody>
          <a:bodyPr/>
          <a:lstStyle/>
          <a:p>
            <a:pPr indent="457200">
              <a:lnSpc>
                <a:spcPct val="150000"/>
              </a:lnSpc>
              <a:tabLst>
                <a:tab pos="668020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квест – игры.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D4BA-6269-4B06-91BC-6AEEFDD0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48" y="3717032"/>
            <a:ext cx="4206704" cy="26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2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12866"/>
            <a:ext cx="6602930" cy="1154112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 1 «Как собирались на фронт»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Эстафета «солдатский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вещмешок».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F075726F-F862-436C-9081-F4D2D6B0C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852" y="2345852"/>
            <a:ext cx="4302310" cy="286820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02E11-A828-4BB1-AFFA-C8747F2E2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1457384" cy="971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4BFDCB-8E48-4898-89A8-93D758EA4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78" y="2274888"/>
            <a:ext cx="1456344" cy="971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3B00AD-48BE-4466-A5A0-E1DBC8384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67433"/>
            <a:ext cx="1443606" cy="1065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A704A8-5A95-42A1-8C34-476B7BA91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11" y="4558882"/>
            <a:ext cx="1438211" cy="1050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A35A56-5F32-4E0E-B98F-2A3D3AA7B8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45" y="5733215"/>
            <a:ext cx="1456344" cy="97159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DF47437-C31C-480A-83AB-13CA41CA3652}"/>
              </a:ext>
            </a:extLst>
          </p:cNvPr>
          <p:cNvCxnSpPr>
            <a:cxnSpLocks/>
          </p:cNvCxnSpPr>
          <p:nvPr/>
        </p:nvCxnSpPr>
        <p:spPr>
          <a:xfrm flipV="1">
            <a:off x="3545405" y="1677018"/>
            <a:ext cx="954513" cy="557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13A0713-5F41-431C-AAF9-0999AC3A97D0}"/>
              </a:ext>
            </a:extLst>
          </p:cNvPr>
          <p:cNvCxnSpPr>
            <a:cxnSpLocks/>
          </p:cNvCxnSpPr>
          <p:nvPr/>
        </p:nvCxnSpPr>
        <p:spPr>
          <a:xfrm flipV="1">
            <a:off x="3514725" y="2760682"/>
            <a:ext cx="1021171" cy="27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63F2B06-313E-46E7-B5CE-496E9E68ADA0}"/>
              </a:ext>
            </a:extLst>
          </p:cNvPr>
          <p:cNvCxnSpPr>
            <a:cxnSpLocks/>
          </p:cNvCxnSpPr>
          <p:nvPr/>
        </p:nvCxnSpPr>
        <p:spPr>
          <a:xfrm>
            <a:off x="3521140" y="3900326"/>
            <a:ext cx="10147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A9631C5-DC64-4774-8849-C98B524BA83C}"/>
              </a:ext>
            </a:extLst>
          </p:cNvPr>
          <p:cNvCxnSpPr>
            <a:cxnSpLocks/>
          </p:cNvCxnSpPr>
          <p:nvPr/>
        </p:nvCxnSpPr>
        <p:spPr>
          <a:xfrm>
            <a:off x="3485298" y="4769971"/>
            <a:ext cx="1050598" cy="171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9F01EFE-693B-4346-B7D8-7C4E515C50CF}"/>
              </a:ext>
            </a:extLst>
          </p:cNvPr>
          <p:cNvCxnSpPr>
            <a:cxnSpLocks/>
          </p:cNvCxnSpPr>
          <p:nvPr/>
        </p:nvCxnSpPr>
        <p:spPr>
          <a:xfrm>
            <a:off x="3521140" y="5639616"/>
            <a:ext cx="1050860" cy="359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занятия</Template>
  <TotalTime>273</TotalTime>
  <Words>635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Times New Roman</vt:lpstr>
      <vt:lpstr>лица</vt:lpstr>
      <vt:lpstr>Квест-игра  «Я помню, я горжусь!»</vt:lpstr>
      <vt:lpstr>Программное содержание: </vt:lpstr>
      <vt:lpstr>Презентация PowerPoint</vt:lpstr>
      <vt:lpstr>Методические приемы: </vt:lpstr>
      <vt:lpstr>Предшествующая работа: </vt:lpstr>
      <vt:lpstr>Материалы и оборудование: </vt:lpstr>
      <vt:lpstr> </vt:lpstr>
      <vt:lpstr>Ход квест – игры.</vt:lpstr>
      <vt:lpstr>Станция 1 «Как собирались на фронт» Эстафета «солдатский вещмешок».</vt:lpstr>
      <vt:lpstr> Станция 2 «Боевая мощь»        «Музей боевой славы».</vt:lpstr>
      <vt:lpstr>Стенд «Род войск в годы Великой Отечественной войны»</vt:lpstr>
      <vt:lpstr> Экспозиция «Военная техника»</vt:lpstr>
      <vt:lpstr>Техника времен Великой Отечественной войны </vt:lpstr>
      <vt:lpstr> Станция 3 «Стратегия и тактика»   Кроссворд</vt:lpstr>
      <vt:lpstr>Станция 4 «Сурский рубеж» </vt:lpstr>
      <vt:lpstr> Станция 5 «Кто сказал, что надо бросить песни на войне? После боя сердце просит музыки вдвойне»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</dc:title>
  <dc:creator>Алёна</dc:creator>
  <cp:lastModifiedBy>Алёна</cp:lastModifiedBy>
  <cp:revision>30</cp:revision>
  <dcterms:created xsi:type="dcterms:W3CDTF">2021-01-28T16:12:19Z</dcterms:created>
  <dcterms:modified xsi:type="dcterms:W3CDTF">2021-02-27T18:55:55Z</dcterms:modified>
</cp:coreProperties>
</file>