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6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14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714488"/>
            <a:ext cx="7203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</a:t>
            </a:r>
          </a:p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64305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071810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35756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786058"/>
            <a:ext cx="3071834" cy="214314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500174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14620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6552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428736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71612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61982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643050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928934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643050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643050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57818" y="2071678"/>
            <a:ext cx="2857520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00037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46997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643050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3504" y="3286124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14324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D0710BB4237A45A8384938EF05357D" ma:contentTypeVersion="49" ma:contentTypeDescription="Создание документа." ma:contentTypeScope="" ma:versionID="d975addd10b0360719455d83390b771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aa253ddb010db80bc5e324db33faf17a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3D50E0-1085-43BF-B34C-15199E1F4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52ca3-5a62-4c1c-90a6-29f4710e4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5274D5-7EF8-4AA3-AAD3-D37E44DE9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4DF4A-F0C3-4988-A4A1-D3F70E17543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D365002-4502-44A7-862F-75864FCDB89D}">
  <ds:schemaRefs>
    <ds:schemaRef ds:uri="http://schemas.microsoft.com/office/infopath/2007/PartnerControls"/>
    <ds:schemaRef ds:uri="http://schemas.microsoft.com/office/2006/metadata/properties"/>
    <ds:schemaRef ds:uri="4a252ca3-5a62-4c1c-90a6-29f4710e47f8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584</Words>
  <Application>Microsoft Office PowerPoint</Application>
  <PresentationFormat>Экран (4:3)</PresentationFormat>
  <Paragraphs>135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Lis</cp:lastModifiedBy>
  <cp:revision>47</cp:revision>
  <dcterms:created xsi:type="dcterms:W3CDTF">2014-07-06T18:18:01Z</dcterms:created>
  <dcterms:modified xsi:type="dcterms:W3CDTF">2022-01-25T07:15:26Z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0x0101008BD0710BB4237A45A8384938EF05357D</vt:lpwstr>
  </property>
</Properties>
</file>