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0" r:id="rId4"/>
    <p:sldId id="259" r:id="rId5"/>
    <p:sldId id="261" r:id="rId6"/>
    <p:sldId id="262" r:id="rId7"/>
    <p:sldId id="264" r:id="rId8"/>
    <p:sldId id="266" r:id="rId9"/>
    <p:sldId id="268" r:id="rId10"/>
    <p:sldId id="270" r:id="rId11"/>
    <p:sldId id="272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3/21/2020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3/21/2020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3/21/2020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3/21/2020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3/21/2020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3/21/2020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3/21/2020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2239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672" y="1271846"/>
            <a:ext cx="4214553" cy="463019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" y="1271847"/>
            <a:ext cx="4016433" cy="463019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225" y="1271845"/>
            <a:ext cx="3945775" cy="4630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8145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978" y="0"/>
            <a:ext cx="93850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560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203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678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021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294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72094"/>
            <a:ext cx="3150523" cy="463019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524" y="1172095"/>
            <a:ext cx="3117272" cy="463019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795" y="1172094"/>
            <a:ext cx="2984269" cy="463019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065" y="1172093"/>
            <a:ext cx="2939936" cy="4630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872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39092"/>
            <a:ext cx="4056611" cy="463019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611" y="1039093"/>
            <a:ext cx="3965170" cy="46301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781" y="1039092"/>
            <a:ext cx="4170220" cy="4630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792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99753"/>
            <a:ext cx="12191999" cy="6957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4690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273" y="1172095"/>
            <a:ext cx="3150523" cy="463019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72093"/>
            <a:ext cx="3117272" cy="463019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796" y="1172094"/>
            <a:ext cx="2984269" cy="463019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065" y="1172093"/>
            <a:ext cx="2939936" cy="4630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2743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51</TotalTime>
  <Words>0</Words>
  <Application>Microsoft Office PowerPoint</Application>
  <PresentationFormat>Широкоэкранный</PresentationFormat>
  <Paragraphs>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Wingdings 3</vt:lpstr>
      <vt:lpstr>Ион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Андрей Салдаев</dc:creator>
  <cp:lastModifiedBy>Андрей Салдаев</cp:lastModifiedBy>
  <cp:revision>6</cp:revision>
  <dcterms:created xsi:type="dcterms:W3CDTF">2020-03-21T17:12:30Z</dcterms:created>
  <dcterms:modified xsi:type="dcterms:W3CDTF">2020-03-21T18:03:43Z</dcterms:modified>
</cp:coreProperties>
</file>