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presProps" Target="presProps.xml" /><Relationship Id="rId18" Type="http://schemas.openxmlformats.org/officeDocument/2006/relationships/tableStyles" Target="tableStyles.xml" /><Relationship Id="rId19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" userDrawn="1">
  <p:cSld name="Title Sl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1523999" y="1122362"/>
            <a:ext cx="9144000" cy="2387599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523999" y="3602037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x" userDrawn="1">
  <p:cSld name="Title and Vertical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itleAndTx" userDrawn="1">
  <p:cSld name="Vertical Title and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8724899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838198" y="365125"/>
            <a:ext cx="7734299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" userDrawn="1">
  <p:cSld name="Title and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  <p:pic>
        <p:nvPicPr>
          <p:cNvPr id="99632874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-8020" y="0"/>
            <a:ext cx="1220841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secHead" userDrawn="1">
  <p:cSld name="Section Header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1850" y="4589463"/>
            <a:ext cx="10515600" cy="150018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Obj" userDrawn="1">
  <p:cSld name="Two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838198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172200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TxTwoObj" userDrawn="1">
  <p:cSld name="Comparis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7" y="365125"/>
            <a:ext cx="10515600" cy="132556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9789" y="1681162"/>
            <a:ext cx="5157785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839789" y="2505074"/>
            <a:ext cx="5157785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6172200" y="2505074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8" name="Footer Placeholder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Only" userDrawn="1">
  <p:cSld name="Title Only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4" name="Footer Placeholder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Blank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3" name="Footer Placeholder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Tx" userDrawn="1">
  <p:cSld name="Content with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5183187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picTx" userDrawn="1">
  <p:cSld name="Picture with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 hidden="0"/>
          <p:cNvSpPr>
            <a:spLocks noChangeAspect="1" noGrp="1"/>
          </p:cNvSpPr>
          <p:nvPr isPhoto="0" userDrawn="0">
            <p:ph type="pic" idx="1" hasCustomPrompt="0"/>
          </p:nvPr>
        </p:nvSpPr>
        <p:spPr bwMode="auto">
          <a:xfrm>
            <a:off x="5183187" y="987425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8198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819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83819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403859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86105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49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png"/><Relationship Id="rId6" Type="http://schemas.openxmlformats.org/officeDocument/2006/relationships/image" Target="../media/image22.jpg"/><Relationship Id="rId7" Type="http://schemas.openxmlformats.org/officeDocument/2006/relationships/image" Target="../media/image23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87535632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6488" y="-83552"/>
            <a:ext cx="12193905" cy="7051923"/>
          </a:xfrm>
          <a:prstGeom prst="rect">
            <a:avLst/>
          </a:prstGeom>
        </p:spPr>
      </p:pic>
      <p:sp>
        <p:nvSpPr>
          <p:cNvPr id="2118747781" name="Подзаголовок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 flipH="0" flipV="0">
            <a:off x="6702631" y="3258633"/>
            <a:ext cx="4862763" cy="162092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defRPr/>
            </a:pPr>
            <a:r>
              <a:rPr sz="2000">
                <a:solidFill>
                  <a:srgbClr val="FF0000"/>
                </a:solidFill>
              </a:rPr>
              <a:t>МБДОУ «Детский сад № 10 «Сказка»</a:t>
            </a:r>
            <a:endParaRPr sz="2000">
              <a:solidFill>
                <a:srgbClr val="FF0000"/>
              </a:solidFill>
            </a:endParaRPr>
          </a:p>
          <a:p>
            <a:pPr algn="l">
              <a:defRPr/>
            </a:pPr>
            <a:r>
              <a:rPr sz="2000">
                <a:solidFill>
                  <a:srgbClr val="FF0000"/>
                </a:solidFill>
              </a:rPr>
              <a:t>Г. Алатыря ЧР</a:t>
            </a:r>
            <a:endParaRPr sz="2000">
              <a:solidFill>
                <a:srgbClr val="FF0000"/>
              </a:solidFill>
            </a:endParaRPr>
          </a:p>
          <a:p>
            <a:pPr algn="l">
              <a:defRPr/>
            </a:pPr>
            <a:r>
              <a:rPr sz="2000">
                <a:solidFill>
                  <a:srgbClr val="FF0000"/>
                </a:solidFill>
              </a:rPr>
              <a:t>Воспитатель:  </a:t>
            </a:r>
            <a:r>
              <a:rPr sz="2000" u="none">
                <a:solidFill>
                  <a:srgbClr val="FF0000"/>
                </a:solidFill>
              </a:rPr>
              <a:t>Безымянова</a:t>
            </a:r>
            <a:r>
              <a:rPr sz="2000" u="none">
                <a:solidFill>
                  <a:srgbClr val="FF0000"/>
                </a:solidFill>
              </a:rPr>
              <a:t> О.В.</a:t>
            </a:r>
            <a:endParaRPr/>
          </a:p>
        </p:txBody>
      </p:sp>
      <p:sp>
        <p:nvSpPr>
          <p:cNvPr id="2040273886" name="Заголовок 6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 flipH="0" flipV="0">
            <a:off x="118684" y="1808820"/>
            <a:ext cx="12031578" cy="720079"/>
          </a:xfrm>
        </p:spPr>
        <p:txBody>
          <a:bodyPr vertOverflow="overflow" horzOverflow="clip" vert="horz" wrap="square" lIns="91440" tIns="45720" rIns="91440" bIns="45720" numCol="1" spcCol="0" rtlCol="0" fromWordArt="0" anchor="b" anchorCtr="0" forceAA="0" upright="0" compatLnSpc="0">
            <a:normAutofit fontScale="90000" lnSpcReduction="2000"/>
          </a:bodyPr>
          <a:lstStyle>
            <a:lvl1pPr algn="r">
              <a:defRPr/>
            </a:lvl1pPr>
          </a:lstStyle>
          <a:p>
            <a:pPr algn="ctr">
              <a:defRPr/>
            </a:pPr>
            <a:r>
              <a:rPr sz="8000" b="1" i="1">
                <a:solidFill>
                  <a:srgbClr val="FF0000"/>
                </a:solidFill>
              </a:rPr>
              <a:t>В гостях у сказки!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186638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 flipH="0" flipV="0">
            <a:off x="335921" y="365125"/>
            <a:ext cx="4495131" cy="5901322"/>
          </a:xfrm>
        </p:spPr>
        <p:txBody>
          <a:bodyPr/>
          <a:lstStyle/>
          <a:p>
            <a:pPr>
              <a:defRPr/>
            </a:pPr>
            <a:r>
              <a:rPr sz="2800" b="1">
                <a:solidFill>
                  <a:srgbClr val="FF0000"/>
                </a:solidFill>
              </a:rPr>
              <a:t>Уплетая калачи,</a:t>
            </a:r>
            <a:br>
              <a:rPr sz="2800" b="1">
                <a:solidFill>
                  <a:srgbClr val="FF0000"/>
                </a:solidFill>
              </a:rPr>
            </a:br>
            <a:r>
              <a:rPr sz="2800" b="1">
                <a:solidFill>
                  <a:srgbClr val="FF0000"/>
                </a:solidFill>
              </a:rPr>
              <a:t>Ехал парень на печи.</a:t>
            </a:r>
            <a:br>
              <a:rPr sz="2800" b="1">
                <a:solidFill>
                  <a:srgbClr val="FF0000"/>
                </a:solidFill>
              </a:rPr>
            </a:br>
            <a:r>
              <a:rPr sz="2800" b="1">
                <a:solidFill>
                  <a:srgbClr val="FF0000"/>
                </a:solidFill>
              </a:rPr>
              <a:t>Прокатился по деревне </a:t>
            </a:r>
            <a:br>
              <a:rPr sz="2800" b="1">
                <a:solidFill>
                  <a:srgbClr val="FF0000"/>
                </a:solidFill>
              </a:rPr>
            </a:br>
            <a:r>
              <a:rPr sz="2800" b="1">
                <a:solidFill>
                  <a:srgbClr val="FF0000"/>
                </a:solidFill>
              </a:rPr>
              <a:t>И женился на царевне!</a:t>
            </a:r>
            <a:endParaRPr/>
          </a:p>
        </p:txBody>
      </p:sp>
      <p:pic>
        <p:nvPicPr>
          <p:cNvPr id="420097461" name="" hidden="0"/>
          <p:cNvPicPr>
            <a:picLocks noChangeAspect="1"/>
          </p:cNvPicPr>
          <p:nvPr isPhoto="0" userDrawn="0"/>
        </p:nvPicPr>
        <p:blipFill>
          <a:blip r:embed="rId2"/>
          <a:srcRect l="19821" t="0" r="17960" b="0"/>
          <a:stretch/>
        </p:blipFill>
        <p:spPr bwMode="auto">
          <a:xfrm flipH="0" flipV="0">
            <a:off x="7254078" y="683642"/>
            <a:ext cx="3576052" cy="5532673"/>
          </a:xfrm>
          <a:prstGeom prst="ellipse">
            <a:avLst/>
          </a:prstGeom>
          <a:ln w="76199">
            <a:solidFill>
              <a:schemeClr val="accent1">
                <a:lumMod val="50196"/>
              </a:schemeClr>
            </a:solidFill>
            <a:prstDash val="sysDot"/>
          </a:ln>
          <a:effectLst>
            <a:outerShdw blurRad="50800" dist="38100" dir="2700000" rotWithShape="0" algn="tl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4135268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 flipH="0" flipV="0">
            <a:off x="335921" y="365125"/>
            <a:ext cx="5481052" cy="6185401"/>
          </a:xfrm>
        </p:spPr>
        <p:txBody>
          <a:bodyPr vertOverflow="overflow" horzOverflow="clip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>
              <a:defRPr/>
            </a:pPr>
            <a:r>
              <a:rPr sz="2800" b="1">
                <a:solidFill>
                  <a:srgbClr val="FF0000"/>
                </a:solidFill>
              </a:rPr>
              <a:t>Она была подружкой гномов</a:t>
            </a:r>
            <a:br>
              <a:rPr sz="2800" b="1">
                <a:solidFill>
                  <a:srgbClr val="FF0000"/>
                </a:solidFill>
              </a:rPr>
            </a:br>
            <a:r>
              <a:rPr sz="2800" b="1">
                <a:solidFill>
                  <a:srgbClr val="FF0000"/>
                </a:solidFill>
              </a:rPr>
              <a:t>И вам конечно же знакома.</a:t>
            </a:r>
            <a:endParaRPr sz="3600" b="1">
              <a:solidFill>
                <a:srgbClr val="FF0000"/>
              </a:solidFill>
            </a:endParaRPr>
          </a:p>
        </p:txBody>
      </p:sp>
      <p:pic>
        <p:nvPicPr>
          <p:cNvPr id="537456979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7047797" y="651710"/>
            <a:ext cx="3802840" cy="5253789"/>
          </a:xfrm>
          <a:prstGeom prst="ellipse">
            <a:avLst/>
          </a:prstGeom>
          <a:ln w="76199">
            <a:solidFill>
              <a:srgbClr val="1E4F79"/>
            </a:solidFill>
            <a:prstDash val="sysDot"/>
          </a:ln>
          <a:effectLst>
            <a:outerShdw blurRad="50800" dist="38100" dir="2700000" rotWithShape="0" algn="tl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2439506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 flipH="0" flipV="0">
            <a:off x="386052" y="365125"/>
            <a:ext cx="5230394" cy="6402638"/>
          </a:xfrm>
        </p:spPr>
        <p:txBody>
          <a:bodyPr/>
          <a:lstStyle/>
          <a:p>
            <a:pPr>
              <a:defRPr/>
            </a:pPr>
            <a:r>
              <a:rPr sz="2800" b="1">
                <a:solidFill>
                  <a:srgbClr val="FF0000"/>
                </a:solidFill>
              </a:rPr>
              <a:t>Любит есть он бутерброд</a:t>
            </a:r>
            <a:br>
              <a:rPr sz="2800" b="1">
                <a:solidFill>
                  <a:srgbClr val="FF0000"/>
                </a:solidFill>
              </a:rPr>
            </a:br>
            <a:r>
              <a:rPr sz="2800" b="1">
                <a:solidFill>
                  <a:srgbClr val="FF0000"/>
                </a:solidFill>
              </a:rPr>
              <a:t>Не как все, наоборот,</a:t>
            </a:r>
            <a:br>
              <a:rPr sz="2800" b="1">
                <a:solidFill>
                  <a:srgbClr val="FF0000"/>
                </a:solidFill>
              </a:rPr>
            </a:br>
            <a:r>
              <a:rPr sz="2800" b="1">
                <a:solidFill>
                  <a:srgbClr val="FF0000"/>
                </a:solidFill>
              </a:rPr>
              <a:t>Он в тельняшке, как моряк</a:t>
            </a:r>
            <a:br>
              <a:rPr sz="2800" b="1">
                <a:solidFill>
                  <a:srgbClr val="FF0000"/>
                </a:solidFill>
              </a:rPr>
            </a:br>
            <a:r>
              <a:rPr sz="2800" b="1">
                <a:solidFill>
                  <a:srgbClr val="FF0000"/>
                </a:solidFill>
              </a:rPr>
              <a:t>Звать кота, скажите как?</a:t>
            </a:r>
            <a:br>
              <a:rPr sz="2800" b="1">
                <a:solidFill>
                  <a:srgbClr val="FF0000"/>
                </a:solidFill>
              </a:rPr>
            </a:br>
            <a:endParaRPr sz="2800" b="1">
              <a:solidFill>
                <a:srgbClr val="FF0000"/>
              </a:solidFill>
            </a:endParaRPr>
          </a:p>
        </p:txBody>
      </p:sp>
      <p:pic>
        <p:nvPicPr>
          <p:cNvPr id="2043935023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6602368" y="948632"/>
            <a:ext cx="4507959" cy="5387999"/>
          </a:xfrm>
          <a:prstGeom prst="ellipse">
            <a:avLst/>
          </a:prstGeom>
          <a:ln w="76199">
            <a:solidFill>
              <a:srgbClr val="1E4F79"/>
            </a:solidFill>
            <a:prstDash val="sysDot"/>
          </a:ln>
          <a:effectLst>
            <a:outerShdw blurRad="50800" dist="38100" dir="2700000" rotWithShape="0" algn="tl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967465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 flipH="0" flipV="0">
            <a:off x="335921" y="365125"/>
            <a:ext cx="4712368" cy="6334379"/>
          </a:xfrm>
        </p:spPr>
        <p:txBody>
          <a:bodyPr vertOverflow="overflow" horzOverflow="clip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>
              <a:defRPr/>
            </a:pPr>
            <a:r>
              <a:rPr sz="2800" b="1">
                <a:solidFill>
                  <a:srgbClr val="FF0000"/>
                </a:solidFill>
              </a:rPr>
              <a:t>Лечит маленьких детей,</a:t>
            </a:r>
            <a:br>
              <a:rPr sz="2800" b="1">
                <a:solidFill>
                  <a:srgbClr val="FF0000"/>
                </a:solidFill>
              </a:rPr>
            </a:br>
            <a:r>
              <a:rPr sz="2800" b="1">
                <a:solidFill>
                  <a:srgbClr val="FF0000"/>
                </a:solidFill>
              </a:rPr>
              <a:t>Лечит птичек и зверей,</a:t>
            </a:r>
            <a:br>
              <a:rPr sz="2800" b="1">
                <a:solidFill>
                  <a:srgbClr val="FF0000"/>
                </a:solidFill>
              </a:rPr>
            </a:br>
            <a:r>
              <a:rPr sz="2800" b="1">
                <a:solidFill>
                  <a:srgbClr val="FF0000"/>
                </a:solidFill>
              </a:rPr>
              <a:t>Сквозь очки свои глядит</a:t>
            </a:r>
            <a:br>
              <a:rPr sz="2800" b="1">
                <a:solidFill>
                  <a:srgbClr val="FF0000"/>
                </a:solidFill>
              </a:rPr>
            </a:br>
            <a:r>
              <a:rPr sz="2800" b="1">
                <a:solidFill>
                  <a:srgbClr val="FF0000"/>
                </a:solidFill>
              </a:rPr>
              <a:t>Добрый доктор...</a:t>
            </a:r>
            <a:endParaRPr/>
          </a:p>
        </p:txBody>
      </p:sp>
      <p:pic>
        <p:nvPicPr>
          <p:cNvPr id="2120011149" name="" hidden="0"/>
          <p:cNvPicPr>
            <a:picLocks noChangeAspect="1"/>
          </p:cNvPicPr>
          <p:nvPr isPhoto="0" userDrawn="0"/>
        </p:nvPicPr>
        <p:blipFill>
          <a:blip r:embed="rId2"/>
          <a:srcRect l="7891" t="18150" r="51471" b="2354"/>
          <a:stretch/>
        </p:blipFill>
        <p:spPr bwMode="auto">
          <a:xfrm flipH="0" flipV="0">
            <a:off x="7237368" y="825209"/>
            <a:ext cx="3726447" cy="5414210"/>
          </a:xfrm>
          <a:prstGeom prst="ellipse">
            <a:avLst/>
          </a:prstGeom>
          <a:ln w="76199">
            <a:solidFill>
              <a:srgbClr val="1E4F79"/>
            </a:solidFill>
            <a:prstDash val="sysDot"/>
          </a:ln>
          <a:effectLst>
            <a:outerShdw blurRad="50800" dist="38100" dir="2700000" rotWithShape="0" algn="tl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2216618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 flipH="0" flipV="0">
            <a:off x="4145921" y="417763"/>
            <a:ext cx="7207876" cy="2757236"/>
          </a:xfrm>
          <a:prstGeom prst="cloudCallout">
            <a:avLst>
              <a:gd name="adj1" fmla="val -20833"/>
              <a:gd name="adj2" fmla="val 62500"/>
            </a:avLst>
          </a:prstGeom>
          <a:ln w="76199">
            <a:solidFill>
              <a:schemeClr val="accent1">
                <a:lumMod val="50196"/>
              </a:schemeClr>
            </a:solidFill>
            <a:prstDash val="solid"/>
          </a:ln>
          <a:effectLst>
            <a:outerShdw blurRad="50800" dist="38100" dir="2700000" rotWithShape="0" algn="tl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sz="4800" b="1" i="1">
                <a:solidFill>
                  <a:srgbClr val="FF0000"/>
                </a:solidFill>
              </a:rPr>
              <a:t>До свидания!</a:t>
            </a:r>
            <a:endParaRPr sz="4800" b="1" i="1">
              <a:solidFill>
                <a:srgbClr val="FF0000"/>
              </a:solidFill>
            </a:endParaRPr>
          </a:p>
        </p:txBody>
      </p:sp>
      <p:pic>
        <p:nvPicPr>
          <p:cNvPr id="1795784179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-89197" y="1657265"/>
            <a:ext cx="3852310" cy="48460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3905327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 flipH="0" flipV="0">
            <a:off x="18420" y="33420"/>
            <a:ext cx="12181973" cy="1269999"/>
          </a:xfrm>
        </p:spPr>
        <p:txBody>
          <a:bodyPr/>
          <a:lstStyle/>
          <a:p>
            <a:pPr>
              <a:defRPr/>
            </a:pPr>
            <a:r>
              <a:rPr sz="3600" b="1" i="1">
                <a:solidFill>
                  <a:srgbClr val="FF0000"/>
                </a:solidFill>
              </a:rPr>
              <a:t>Сказка ложь, да в ней намек, добрым молодцам  - уро</a:t>
            </a:r>
            <a:r>
              <a:rPr sz="3600" b="1" i="1">
                <a:solidFill>
                  <a:srgbClr val="FF0000"/>
                </a:solidFill>
              </a:rPr>
              <a:t>к!</a:t>
            </a:r>
            <a:endParaRPr/>
          </a:p>
        </p:txBody>
      </p:sp>
      <p:sp>
        <p:nvSpPr>
          <p:cNvPr id="367687514" name="" hidden="0"/>
          <p:cNvSpPr txBox="1"/>
          <p:nvPr isPhoto="0" userDrawn="0"/>
        </p:nvSpPr>
        <p:spPr bwMode="auto">
          <a:xfrm flipH="0" flipV="0">
            <a:off x="3118995" y="6001727"/>
            <a:ext cx="2722775" cy="5181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2800">
                <a:solidFill>
                  <a:srgbClr val="FF0000"/>
                </a:solidFill>
              </a:rPr>
              <a:t>т</a:t>
            </a:r>
            <a:r>
              <a:rPr sz="2800">
                <a:solidFill>
                  <a:srgbClr val="FF0000"/>
                </a:solidFill>
              </a:rPr>
              <a:t>рудолюбие</a:t>
            </a:r>
            <a:endParaRPr sz="2800">
              <a:solidFill>
                <a:srgbClr val="FF0000"/>
              </a:solidFill>
            </a:endParaRPr>
          </a:p>
        </p:txBody>
      </p:sp>
      <p:pic>
        <p:nvPicPr>
          <p:cNvPr id="95839902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3118995" y="2811565"/>
            <a:ext cx="2722271" cy="3190161"/>
          </a:xfrm>
          <a:prstGeom prst="rect">
            <a:avLst/>
          </a:prstGeom>
        </p:spPr>
      </p:pic>
      <p:pic>
        <p:nvPicPr>
          <p:cNvPr id="276552088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6045307" y="1094408"/>
            <a:ext cx="2930614" cy="3434313"/>
          </a:xfrm>
          <a:prstGeom prst="rect">
            <a:avLst/>
          </a:prstGeom>
        </p:spPr>
      </p:pic>
      <p:pic>
        <p:nvPicPr>
          <p:cNvPr id="2045978761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9219239" y="2811565"/>
            <a:ext cx="2722271" cy="3190161"/>
          </a:xfrm>
          <a:prstGeom prst="rect">
            <a:avLst/>
          </a:prstGeom>
        </p:spPr>
      </p:pic>
      <p:pic>
        <p:nvPicPr>
          <p:cNvPr id="1252423750" name="" hidden="0"/>
          <p:cNvPicPr>
            <a:picLocks noChangeAspect="1"/>
          </p:cNvPicPr>
          <p:nvPr isPhoto="0" userDrawn="0"/>
        </p:nvPicPr>
        <p:blipFill>
          <a:blip r:embed="rId5"/>
          <a:srcRect l="1864" t="6085" r="3471" b="6468"/>
          <a:stretch/>
        </p:blipFill>
        <p:spPr bwMode="auto">
          <a:xfrm flipH="0" flipV="0">
            <a:off x="101644" y="1338559"/>
            <a:ext cx="2590131" cy="3190161"/>
          </a:xfrm>
          <a:prstGeom prst="rect">
            <a:avLst/>
          </a:prstGeom>
        </p:spPr>
      </p:pic>
      <p:sp>
        <p:nvSpPr>
          <p:cNvPr id="758698596" name="" hidden="0"/>
          <p:cNvSpPr txBox="1"/>
          <p:nvPr isPhoto="0" userDrawn="0"/>
        </p:nvSpPr>
        <p:spPr bwMode="auto">
          <a:xfrm flipH="0" flipV="0">
            <a:off x="118684" y="4528722"/>
            <a:ext cx="2557322" cy="5181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2800">
                <a:solidFill>
                  <a:srgbClr val="FF0000"/>
                </a:solidFill>
              </a:rPr>
              <a:t>согласие</a:t>
            </a:r>
            <a:endParaRPr sz="2800">
              <a:solidFill>
                <a:srgbClr val="FF0000"/>
              </a:solidFill>
            </a:endParaRPr>
          </a:p>
        </p:txBody>
      </p:sp>
      <p:sp>
        <p:nvSpPr>
          <p:cNvPr id="33934244" name="" hidden="0"/>
          <p:cNvSpPr txBox="1"/>
          <p:nvPr isPhoto="0" userDrawn="0"/>
        </p:nvSpPr>
        <p:spPr bwMode="auto">
          <a:xfrm flipH="0" flipV="0">
            <a:off x="6067631" y="4528722"/>
            <a:ext cx="2908362" cy="5181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2800">
                <a:solidFill>
                  <a:srgbClr val="FF0000"/>
                </a:solidFill>
              </a:rPr>
              <a:t>дружба</a:t>
            </a:r>
            <a:endParaRPr/>
          </a:p>
        </p:txBody>
      </p:sp>
      <p:sp>
        <p:nvSpPr>
          <p:cNvPr id="1524754923" name="" hidden="0"/>
          <p:cNvSpPr txBox="1"/>
          <p:nvPr isPhoto="0" userDrawn="0"/>
        </p:nvSpPr>
        <p:spPr bwMode="auto">
          <a:xfrm flipH="0" flipV="0">
            <a:off x="9242631" y="6001727"/>
            <a:ext cx="2724571" cy="5181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2800">
                <a:solidFill>
                  <a:srgbClr val="FF0000"/>
                </a:solidFill>
              </a:rPr>
              <a:t>послушание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5B9BD5">
            <a:alpha val="0"/>
          </a:srgbClr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45474451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 flipH="0" flipV="0">
            <a:off x="838198" y="-16710"/>
            <a:ext cx="10515600" cy="1153026"/>
          </a:xfrm>
        </p:spPr>
        <p:txBody>
          <a:bodyPr/>
          <a:lstStyle/>
          <a:p>
            <a:pPr algn="ctr">
              <a:defRPr/>
            </a:pPr>
            <a:r>
              <a:rPr sz="3600" b="1" i="1">
                <a:solidFill>
                  <a:srgbClr val="FF0000"/>
                </a:solidFill>
              </a:rPr>
              <a:t>Из какой сказки герой?</a:t>
            </a:r>
            <a:endParaRPr/>
          </a:p>
        </p:txBody>
      </p:sp>
      <p:pic>
        <p:nvPicPr>
          <p:cNvPr id="1085418783" name="" hidden="0"/>
          <p:cNvPicPr>
            <a:picLocks noChangeAspect="1"/>
          </p:cNvPicPr>
          <p:nvPr isPhoto="0" userDrawn="0"/>
        </p:nvPicPr>
        <p:blipFill>
          <a:blip r:embed="rId2"/>
          <a:srcRect l="14254" t="4629" r="15081" b="0"/>
          <a:stretch/>
        </p:blipFill>
        <p:spPr bwMode="auto">
          <a:xfrm flipH="0" flipV="0">
            <a:off x="297447" y="265700"/>
            <a:ext cx="2444789" cy="3299622"/>
          </a:xfrm>
          <a:prstGeom prst="rect">
            <a:avLst/>
          </a:prstGeom>
        </p:spPr>
      </p:pic>
      <p:pic>
        <p:nvPicPr>
          <p:cNvPr id="923299600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9583598" y="332542"/>
            <a:ext cx="2374453" cy="3165937"/>
          </a:xfrm>
          <a:prstGeom prst="rect">
            <a:avLst/>
          </a:prstGeom>
        </p:spPr>
      </p:pic>
      <p:pic>
        <p:nvPicPr>
          <p:cNvPr id="253684245" name="" hidden="0"/>
          <p:cNvPicPr>
            <a:picLocks noChangeAspect="1"/>
          </p:cNvPicPr>
          <p:nvPr isPhoto="0" userDrawn="0"/>
        </p:nvPicPr>
        <p:blipFill>
          <a:blip r:embed="rId4"/>
          <a:srcRect l="18115" t="0" r="16093" b="0"/>
          <a:stretch/>
        </p:blipFill>
        <p:spPr bwMode="auto">
          <a:xfrm flipH="0" flipV="0">
            <a:off x="4949192" y="876466"/>
            <a:ext cx="2293613" cy="3050506"/>
          </a:xfrm>
          <a:prstGeom prst="rect">
            <a:avLst/>
          </a:prstGeom>
        </p:spPr>
      </p:pic>
      <p:pic>
        <p:nvPicPr>
          <p:cNvPr id="1202001364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7382919" y="3191710"/>
            <a:ext cx="2020929" cy="3592762"/>
          </a:xfrm>
          <a:prstGeom prst="rect">
            <a:avLst/>
          </a:prstGeom>
        </p:spPr>
      </p:pic>
      <p:pic>
        <p:nvPicPr>
          <p:cNvPr id="1929909791" name="" hidden="0"/>
          <p:cNvPicPr>
            <a:picLocks noChangeAspect="1"/>
          </p:cNvPicPr>
          <p:nvPr isPhoto="0" userDrawn="0"/>
        </p:nvPicPr>
        <p:blipFill>
          <a:blip r:embed="rId6"/>
          <a:srcRect l="3823" t="0" r="4278" b="0"/>
          <a:stretch/>
        </p:blipFill>
        <p:spPr bwMode="auto">
          <a:xfrm flipH="0" flipV="0">
            <a:off x="2859210" y="3714856"/>
            <a:ext cx="2021973" cy="2942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2126511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 flipH="0" flipV="0">
            <a:off x="838198" y="100262"/>
            <a:ext cx="10515600" cy="1036052"/>
          </a:xfrm>
        </p:spPr>
        <p:txBody>
          <a:bodyPr/>
          <a:lstStyle/>
          <a:p>
            <a:pPr algn="ctr">
              <a:defRPr/>
            </a:pPr>
            <a:r>
              <a:rPr sz="3600" b="1" i="1">
                <a:solidFill>
                  <a:srgbClr val="FF0000"/>
                </a:solidFill>
              </a:rPr>
              <a:t>В каких сказках встречаются эти герои?</a:t>
            </a:r>
            <a:endParaRPr sz="3600" b="1" i="1">
              <a:solidFill>
                <a:srgbClr val="FF0000"/>
              </a:solidFill>
            </a:endParaRPr>
          </a:p>
        </p:txBody>
      </p:sp>
      <p:pic>
        <p:nvPicPr>
          <p:cNvPr id="257259980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249797" y="935789"/>
            <a:ext cx="1605989" cy="2643604"/>
          </a:xfrm>
          <a:prstGeom prst="rect">
            <a:avLst/>
          </a:prstGeom>
        </p:spPr>
      </p:pic>
      <p:pic>
        <p:nvPicPr>
          <p:cNvPr id="602449494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1575885" y="3291973"/>
            <a:ext cx="2120148" cy="3392236"/>
          </a:xfrm>
          <a:prstGeom prst="rect">
            <a:avLst/>
          </a:prstGeom>
        </p:spPr>
      </p:pic>
      <p:pic>
        <p:nvPicPr>
          <p:cNvPr id="1029458979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3081420" y="1069473"/>
            <a:ext cx="2730499" cy="2730499"/>
          </a:xfrm>
          <a:prstGeom prst="rect">
            <a:avLst/>
          </a:prstGeom>
        </p:spPr>
      </p:pic>
      <p:pic>
        <p:nvPicPr>
          <p:cNvPr id="1150926516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4940464" y="4087394"/>
            <a:ext cx="2666556" cy="2663657"/>
          </a:xfrm>
          <a:prstGeom prst="rect">
            <a:avLst/>
          </a:prstGeom>
        </p:spPr>
      </p:pic>
      <p:pic>
        <p:nvPicPr>
          <p:cNvPr id="922270664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9061726" y="3866815"/>
            <a:ext cx="2065478" cy="2962776"/>
          </a:xfrm>
          <a:prstGeom prst="rect">
            <a:avLst/>
          </a:prstGeom>
        </p:spPr>
      </p:pic>
      <p:pic>
        <p:nvPicPr>
          <p:cNvPr id="1664719202" name="" hidden="0"/>
          <p:cNvPicPr>
            <a:picLocks noChangeAspect="1"/>
          </p:cNvPicPr>
          <p:nvPr isPhoto="0" userDrawn="0"/>
        </p:nvPicPr>
        <p:blipFill>
          <a:blip r:embed="rId7"/>
          <a:srcRect l="8163" t="0" r="10207" b="0"/>
          <a:stretch/>
        </p:blipFill>
        <p:spPr bwMode="auto">
          <a:xfrm flipH="0" flipV="0">
            <a:off x="7120394" y="985920"/>
            <a:ext cx="2239210" cy="2743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42226308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 flipH="0" flipV="0">
            <a:off x="838198" y="50131"/>
            <a:ext cx="10515600" cy="1136315"/>
          </a:xfrm>
        </p:spPr>
        <p:txBody>
          <a:bodyPr/>
          <a:lstStyle/>
          <a:p>
            <a:pPr algn="ctr">
              <a:defRPr/>
            </a:pPr>
            <a:r>
              <a:rPr sz="3600" b="1" i="1">
                <a:solidFill>
                  <a:srgbClr val="FF0000"/>
                </a:solidFill>
              </a:rPr>
              <a:t>Сказочные  предметы:</a:t>
            </a:r>
            <a:endParaRPr sz="3600" b="1" i="1">
              <a:solidFill>
                <a:srgbClr val="FF0000"/>
              </a:solidFill>
            </a:endParaRPr>
          </a:p>
        </p:txBody>
      </p:sp>
      <p:pic>
        <p:nvPicPr>
          <p:cNvPr id="627088153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9726632" y="217236"/>
            <a:ext cx="2193377" cy="2412999"/>
          </a:xfrm>
          <a:prstGeom prst="rect">
            <a:avLst/>
          </a:prstGeom>
        </p:spPr>
      </p:pic>
      <p:pic>
        <p:nvPicPr>
          <p:cNvPr id="1430721488" name="" hidden="0"/>
          <p:cNvPicPr>
            <a:picLocks noChangeAspect="1"/>
          </p:cNvPicPr>
          <p:nvPr isPhoto="0" userDrawn="0"/>
        </p:nvPicPr>
        <p:blipFill>
          <a:blip r:embed="rId3"/>
          <a:srcRect l="22455" t="0" r="19525" b="0"/>
          <a:stretch/>
        </p:blipFill>
        <p:spPr bwMode="auto">
          <a:xfrm flipH="0" flipV="0">
            <a:off x="269078" y="217236"/>
            <a:ext cx="2495867" cy="2689475"/>
          </a:xfrm>
          <a:prstGeom prst="rect">
            <a:avLst/>
          </a:prstGeom>
        </p:spPr>
      </p:pic>
      <p:pic>
        <p:nvPicPr>
          <p:cNvPr id="872420245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4173915" y="922420"/>
            <a:ext cx="3844163" cy="2162341"/>
          </a:xfrm>
          <a:prstGeom prst="rect">
            <a:avLst/>
          </a:prstGeom>
        </p:spPr>
      </p:pic>
      <p:pic>
        <p:nvPicPr>
          <p:cNvPr id="1701869934" name="" hidden="0"/>
          <p:cNvPicPr>
            <a:picLocks noChangeAspect="1"/>
          </p:cNvPicPr>
          <p:nvPr isPhoto="0" userDrawn="0"/>
        </p:nvPicPr>
        <p:blipFill>
          <a:blip r:embed="rId5"/>
          <a:srcRect l="8343" t="9460" r="7647" b="9567"/>
          <a:stretch/>
        </p:blipFill>
        <p:spPr bwMode="auto">
          <a:xfrm flipH="0" flipV="0">
            <a:off x="269078" y="3710441"/>
            <a:ext cx="3191710" cy="2221794"/>
          </a:xfrm>
          <a:prstGeom prst="rect">
            <a:avLst/>
          </a:prstGeom>
        </p:spPr>
      </p:pic>
      <p:pic>
        <p:nvPicPr>
          <p:cNvPr id="984693821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8918209" y="3710441"/>
            <a:ext cx="3001799" cy="2002505"/>
          </a:xfrm>
          <a:prstGeom prst="rect">
            <a:avLst/>
          </a:prstGeom>
        </p:spPr>
      </p:pic>
      <p:pic>
        <p:nvPicPr>
          <p:cNvPr id="180941806" name="" hidden="0"/>
          <p:cNvPicPr>
            <a:picLocks noChangeAspect="1"/>
          </p:cNvPicPr>
          <p:nvPr isPhoto="0" userDrawn="0"/>
        </p:nvPicPr>
        <p:blipFill>
          <a:blip r:embed="rId7"/>
          <a:srcRect l="0" t="15614" r="10938" b="41278"/>
          <a:stretch/>
        </p:blipFill>
        <p:spPr bwMode="auto">
          <a:xfrm flipH="0" flipV="0">
            <a:off x="4684147" y="3946508"/>
            <a:ext cx="2823700" cy="2102701"/>
          </a:xfrm>
          <a:prstGeom prst="rect">
            <a:avLst/>
          </a:prstGeom>
        </p:spPr>
      </p:pic>
      <p:sp>
        <p:nvSpPr>
          <p:cNvPr id="112577640" name="" hidden="0"/>
          <p:cNvSpPr txBox="1"/>
          <p:nvPr isPhoto="0" userDrawn="0"/>
        </p:nvSpPr>
        <p:spPr bwMode="auto">
          <a:xfrm flipH="0" flipV="0">
            <a:off x="302499" y="2906712"/>
            <a:ext cx="2373613" cy="5181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>
                <a:solidFill>
                  <a:srgbClr val="FF0000"/>
                </a:solidFill>
              </a:rPr>
              <a:t>сапоги-...</a:t>
            </a:r>
            <a:endParaRPr/>
          </a:p>
        </p:txBody>
      </p:sp>
      <p:sp>
        <p:nvSpPr>
          <p:cNvPr id="566253897" name="" hidden="0"/>
          <p:cNvSpPr txBox="1"/>
          <p:nvPr isPhoto="0" userDrawn="0"/>
        </p:nvSpPr>
        <p:spPr bwMode="auto">
          <a:xfrm flipH="0" flipV="0">
            <a:off x="4173915" y="3084762"/>
            <a:ext cx="3899770" cy="5181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>
                <a:solidFill>
                  <a:srgbClr val="FF0000"/>
                </a:solidFill>
              </a:rPr>
              <a:t>скатерть-...</a:t>
            </a:r>
            <a:endParaRPr sz="2800">
              <a:solidFill>
                <a:srgbClr val="FF0000"/>
              </a:solidFill>
            </a:endParaRPr>
          </a:p>
        </p:txBody>
      </p:sp>
      <p:sp>
        <p:nvSpPr>
          <p:cNvPr id="1773069725" name="" hidden="0"/>
          <p:cNvSpPr txBox="1"/>
          <p:nvPr isPhoto="0" userDrawn="0"/>
        </p:nvSpPr>
        <p:spPr bwMode="auto">
          <a:xfrm flipH="0" flipV="0">
            <a:off x="9726632" y="2630236"/>
            <a:ext cx="2374219" cy="5181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>
                <a:solidFill>
                  <a:srgbClr val="FF0000"/>
                </a:solidFill>
              </a:rPr>
              <a:t>цветик-...</a:t>
            </a:r>
            <a:endParaRPr sz="2800">
              <a:solidFill>
                <a:srgbClr val="FF0000"/>
              </a:solidFill>
            </a:endParaRPr>
          </a:p>
        </p:txBody>
      </p:sp>
      <p:sp>
        <p:nvSpPr>
          <p:cNvPr id="11806865" name="" hidden="0"/>
          <p:cNvSpPr txBox="1"/>
          <p:nvPr isPhoto="0" userDrawn="0"/>
        </p:nvSpPr>
        <p:spPr bwMode="auto">
          <a:xfrm flipH="0" flipV="0">
            <a:off x="8918209" y="5712948"/>
            <a:ext cx="3082270" cy="5181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>
                <a:solidFill>
                  <a:srgbClr val="FF0000"/>
                </a:solidFill>
              </a:rPr>
              <a:t>меч-...</a:t>
            </a:r>
            <a:endParaRPr sz="2800">
              <a:solidFill>
                <a:srgbClr val="FF0000"/>
              </a:solidFill>
            </a:endParaRPr>
          </a:p>
        </p:txBody>
      </p:sp>
      <p:sp>
        <p:nvSpPr>
          <p:cNvPr id="967706529" name="" hidden="0"/>
          <p:cNvSpPr txBox="1"/>
          <p:nvPr isPhoto="0" userDrawn="0"/>
        </p:nvSpPr>
        <p:spPr bwMode="auto">
          <a:xfrm flipH="0" flipV="0">
            <a:off x="4684147" y="6049210"/>
            <a:ext cx="2871404" cy="5181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>
                <a:solidFill>
                  <a:srgbClr val="FF0000"/>
                </a:solidFill>
              </a:rPr>
              <a:t>шапка-...</a:t>
            </a:r>
            <a:endParaRPr sz="2800">
              <a:solidFill>
                <a:srgbClr val="FF0000"/>
              </a:solidFill>
            </a:endParaRPr>
          </a:p>
        </p:txBody>
      </p:sp>
      <p:sp>
        <p:nvSpPr>
          <p:cNvPr id="1534220740" name="" hidden="0"/>
          <p:cNvSpPr txBox="1"/>
          <p:nvPr isPhoto="0" userDrawn="0"/>
        </p:nvSpPr>
        <p:spPr bwMode="auto">
          <a:xfrm flipH="0" flipV="0">
            <a:off x="269078" y="5932236"/>
            <a:ext cx="3209104" cy="5181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>
                <a:solidFill>
                  <a:srgbClr val="FF0000"/>
                </a:solidFill>
              </a:rPr>
              <a:t>ковер-...</a:t>
            </a:r>
            <a:endParaRPr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172232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 flipH="0" flipV="0">
            <a:off x="838197" y="0"/>
            <a:ext cx="10515600" cy="1052763"/>
          </a:xfrm>
        </p:spPr>
        <p:txBody>
          <a:bodyPr/>
          <a:lstStyle/>
          <a:p>
            <a:pPr algn="ctr">
              <a:defRPr/>
            </a:pPr>
            <a:r>
              <a:rPr sz="3600" b="1" i="1">
                <a:solidFill>
                  <a:srgbClr val="FF0000"/>
                </a:solidFill>
              </a:rPr>
              <a:t>Какая картинка лишняя:</a:t>
            </a:r>
            <a:endParaRPr/>
          </a:p>
        </p:txBody>
      </p:sp>
      <p:pic>
        <p:nvPicPr>
          <p:cNvPr id="60149412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598236" y="1092597"/>
            <a:ext cx="3380578" cy="2421339"/>
          </a:xfrm>
          <a:prstGeom prst="rect">
            <a:avLst/>
          </a:prstGeom>
        </p:spPr>
      </p:pic>
      <p:pic>
        <p:nvPicPr>
          <p:cNvPr id="1327601371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3066828" y="4097002"/>
            <a:ext cx="3461605" cy="2447139"/>
          </a:xfrm>
          <a:prstGeom prst="rect">
            <a:avLst/>
          </a:prstGeom>
        </p:spPr>
      </p:pic>
      <p:pic>
        <p:nvPicPr>
          <p:cNvPr id="1641022554" name="" hidden="0"/>
          <p:cNvPicPr>
            <a:picLocks noChangeAspect="1"/>
          </p:cNvPicPr>
          <p:nvPr isPhoto="0" userDrawn="0"/>
        </p:nvPicPr>
        <p:blipFill>
          <a:blip r:embed="rId4"/>
          <a:srcRect l="0" t="6578" r="0" b="0"/>
          <a:stretch/>
        </p:blipFill>
        <p:spPr bwMode="auto">
          <a:xfrm flipH="0" flipV="0">
            <a:off x="8189868" y="4013449"/>
            <a:ext cx="3163929" cy="2394178"/>
          </a:xfrm>
          <a:prstGeom prst="rect">
            <a:avLst/>
          </a:prstGeom>
        </p:spPr>
      </p:pic>
      <p:pic>
        <p:nvPicPr>
          <p:cNvPr id="1362000251" name="" hidden="0"/>
          <p:cNvPicPr>
            <a:picLocks noChangeAspect="1"/>
          </p:cNvPicPr>
          <p:nvPr isPhoto="0" userDrawn="0"/>
        </p:nvPicPr>
        <p:blipFill>
          <a:blip r:embed="rId5"/>
          <a:srcRect l="1828" t="17300" r="1680" b="17640"/>
          <a:stretch/>
        </p:blipFill>
        <p:spPr bwMode="auto">
          <a:xfrm flipH="0" flipV="0">
            <a:off x="5939378" y="1092597"/>
            <a:ext cx="3721672" cy="2509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78078087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2989800" y="3665923"/>
            <a:ext cx="3412041" cy="2990554"/>
          </a:xfrm>
          <a:prstGeom prst="rect">
            <a:avLst/>
          </a:prstGeom>
        </p:spPr>
      </p:pic>
      <p:pic>
        <p:nvPicPr>
          <p:cNvPr id="47173557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5883815" y="333374"/>
            <a:ext cx="3805949" cy="2991576"/>
          </a:xfrm>
          <a:prstGeom prst="rect">
            <a:avLst/>
          </a:prstGeom>
        </p:spPr>
      </p:pic>
      <p:pic>
        <p:nvPicPr>
          <p:cNvPr id="28216478" name="" hidden="0"/>
          <p:cNvPicPr>
            <a:picLocks noChangeAspect="1"/>
          </p:cNvPicPr>
          <p:nvPr isPhoto="0" userDrawn="0"/>
        </p:nvPicPr>
        <p:blipFill>
          <a:blip r:embed="rId4"/>
          <a:srcRect l="20234" t="0" r="5691" b="0"/>
          <a:stretch/>
        </p:blipFill>
        <p:spPr bwMode="auto">
          <a:xfrm flipH="0" flipV="0">
            <a:off x="382957" y="333374"/>
            <a:ext cx="4264278" cy="2878387"/>
          </a:xfrm>
          <a:prstGeom prst="rect">
            <a:avLst/>
          </a:prstGeom>
        </p:spPr>
      </p:pic>
      <p:pic>
        <p:nvPicPr>
          <p:cNvPr id="558307062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7875336" y="3699713"/>
            <a:ext cx="3522952" cy="2956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83552368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661323" y="367631"/>
            <a:ext cx="2387539" cy="3749842"/>
          </a:xfrm>
          <a:prstGeom prst="rect">
            <a:avLst/>
          </a:prstGeom>
        </p:spPr>
      </p:pic>
      <p:pic>
        <p:nvPicPr>
          <p:cNvPr id="1119846837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3432066" y="3091447"/>
            <a:ext cx="2424165" cy="3281947"/>
          </a:xfrm>
          <a:prstGeom prst="rect">
            <a:avLst/>
          </a:prstGeom>
        </p:spPr>
      </p:pic>
      <p:pic>
        <p:nvPicPr>
          <p:cNvPr id="692805921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9229603" y="3191710"/>
            <a:ext cx="2477141" cy="3181683"/>
          </a:xfrm>
          <a:prstGeom prst="rect">
            <a:avLst/>
          </a:prstGeom>
        </p:spPr>
      </p:pic>
      <p:pic>
        <p:nvPicPr>
          <p:cNvPr id="1431250305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6223425" y="317499"/>
            <a:ext cx="2498331" cy="37498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9756763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 algn="ctr">
              <a:defRPr/>
            </a:pPr>
            <a:r>
              <a:rPr sz="3600" b="1" i="1">
                <a:solidFill>
                  <a:srgbClr val="FF0000"/>
                </a:solidFill>
              </a:rPr>
              <a:t>Отгадай загадку</a:t>
            </a:r>
            <a:endParaRPr/>
          </a:p>
        </p:txBody>
      </p:sp>
      <p:sp>
        <p:nvSpPr>
          <p:cNvPr id="13330072" name="" hidden="0"/>
          <p:cNvSpPr txBox="1"/>
          <p:nvPr isPhoto="0" userDrawn="0"/>
        </p:nvSpPr>
        <p:spPr bwMode="auto">
          <a:xfrm flipH="0" flipV="0">
            <a:off x="235657" y="2523289"/>
            <a:ext cx="4866111" cy="179835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 b="1">
                <a:solidFill>
                  <a:srgbClr val="FF0000"/>
                </a:solidFill>
              </a:rPr>
              <a:t>Была она артисткой,</a:t>
            </a:r>
            <a:endParaRPr sz="2800" b="1">
              <a:solidFill>
                <a:srgbClr val="FF0000"/>
              </a:solidFill>
            </a:endParaRPr>
          </a:p>
          <a:p>
            <a:pPr>
              <a:defRPr/>
            </a:pPr>
            <a:r>
              <a:rPr sz="2800" b="1">
                <a:solidFill>
                  <a:srgbClr val="FF0000"/>
                </a:solidFill>
              </a:rPr>
              <a:t>Прекрасной, как звезда</a:t>
            </a:r>
            <a:endParaRPr sz="2800" b="1">
              <a:solidFill>
                <a:srgbClr val="FF0000"/>
              </a:solidFill>
            </a:endParaRPr>
          </a:p>
          <a:p>
            <a:pPr>
              <a:defRPr/>
            </a:pPr>
            <a:r>
              <a:rPr sz="2800" b="1">
                <a:solidFill>
                  <a:srgbClr val="FF0000"/>
                </a:solidFill>
              </a:rPr>
              <a:t>От злого Карабаса</a:t>
            </a:r>
            <a:endParaRPr sz="2800" b="1">
              <a:solidFill>
                <a:srgbClr val="FF0000"/>
              </a:solidFill>
            </a:endParaRPr>
          </a:p>
          <a:p>
            <a:pPr>
              <a:defRPr/>
            </a:pPr>
            <a:r>
              <a:rPr sz="2800" b="1">
                <a:solidFill>
                  <a:srgbClr val="FF0000"/>
                </a:solidFill>
              </a:rPr>
              <a:t>Сбежала навсегда!</a:t>
            </a:r>
            <a:endParaRPr sz="2800"/>
          </a:p>
        </p:txBody>
      </p:sp>
      <p:pic>
        <p:nvPicPr>
          <p:cNvPr id="439229325" name="" hidden="0"/>
          <p:cNvPicPr>
            <a:picLocks noChangeAspect="1"/>
          </p:cNvPicPr>
          <p:nvPr isPhoto="0" userDrawn="0"/>
        </p:nvPicPr>
        <p:blipFill>
          <a:blip r:embed="rId2"/>
          <a:srcRect l="27810" t="5371" r="25440" b="0"/>
          <a:stretch/>
        </p:blipFill>
        <p:spPr bwMode="auto">
          <a:xfrm flipH="0" flipV="0">
            <a:off x="7554868" y="1102894"/>
            <a:ext cx="3592763" cy="5454315"/>
          </a:xfrm>
          <a:prstGeom prst="ellipse">
            <a:avLst/>
          </a:prstGeom>
          <a:ln w="76199">
            <a:solidFill>
              <a:srgbClr val="1E4F79"/>
            </a:solidFill>
            <a:prstDash val="sysDot"/>
          </a:ln>
          <a:effectLst>
            <a:outerShdw blurRad="50800" dist="38100" dir="2700000" rotWithShape="0" algn="tl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Blan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R7-Office/7.0.1.62</Application>
  <DocSecurity>0</DocSecurity>
  <PresentationFormat>Widescreen</PresentationFormat>
  <Paragraphs>0</Paragraphs>
  <Slides>14</Slides>
  <Notes>14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>Олеся Безымянова</cp:lastModifiedBy>
  <cp:revision>9</cp:revision>
  <dcterms:created xsi:type="dcterms:W3CDTF">2012-12-03T06:56:55Z</dcterms:created>
  <dcterms:modified xsi:type="dcterms:W3CDTF">2022-10-13T17:29:01Z</dcterms:modified>
  <cp:category/>
  <cp:contentStatus/>
  <cp:version/>
</cp:coreProperties>
</file>