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7" r:id="rId11"/>
    <p:sldId id="271" r:id="rId12"/>
    <p:sldId id="268" r:id="rId13"/>
    <p:sldId id="265" r:id="rId14"/>
    <p:sldId id="266" r:id="rId15"/>
    <p:sldId id="272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3528391"/>
          </a:xfrm>
        </p:spPr>
        <p:txBody>
          <a:bodyPr>
            <a:normAutofit/>
          </a:bodyPr>
          <a:lstStyle/>
          <a:p>
            <a:r>
              <a:rPr lang="ru-RU" dirty="0" smtClean="0"/>
              <a:t>   Презентация </a:t>
            </a:r>
            <a:r>
              <a:rPr lang="ru-RU" dirty="0" smtClean="0"/>
              <a:t>на тему: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 smtClean="0"/>
              <a:t>Взаимодействие ДОУ с родителями по речевому развитию».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352528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 воспитатель МБДОУ «Д/с №10 «Сказка» Киселева Н.В.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075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125113" cy="9244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«Моя семья»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41" y="1124744"/>
            <a:ext cx="4876801" cy="3919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445"/>
            <a:ext cx="5076056" cy="39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581" y="260648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Эффективна организация стендов, таблиц, небольших заметок, статей по развитию речи детей дошкольного возраста.  </a:t>
            </a:r>
            <a:r>
              <a:rPr lang="ru-RU" sz="2800" dirty="0" smtClean="0"/>
              <a:t>Каждый квартал составляю </a:t>
            </a:r>
            <a:r>
              <a:rPr lang="ru-RU" sz="2800" dirty="0"/>
              <a:t>подробный список литературы для родителей, </a:t>
            </a:r>
            <a:r>
              <a:rPr lang="ru-RU" sz="2800" dirty="0" smtClean="0"/>
              <a:t>подготавливаю </a:t>
            </a:r>
            <a:r>
              <a:rPr lang="ru-RU" sz="2800" dirty="0"/>
              <a:t>советы, которые помогут им организовать работу по расширению кругозора ребенка, усвоению основных правил культурной речи. В родительском уголке </a:t>
            </a:r>
            <a:r>
              <a:rPr lang="ru-RU" sz="2800" dirty="0" smtClean="0"/>
              <a:t> </a:t>
            </a:r>
            <a:r>
              <a:rPr lang="ru-RU" sz="2800" dirty="0"/>
              <a:t>систематически </a:t>
            </a:r>
            <a:r>
              <a:rPr lang="ru-RU" sz="2800" dirty="0" smtClean="0"/>
              <a:t>помещаю </a:t>
            </a:r>
            <a:r>
              <a:rPr lang="ru-RU" sz="2800" dirty="0"/>
              <a:t>краткие советы по развитию речи детей, небольшие тексты (загадки, пословицы, отрывки из стихотворений), которые родители могут использовать, разговаривая с ребенком. </a:t>
            </a:r>
          </a:p>
        </p:txBody>
      </p:sp>
    </p:spTree>
    <p:extLst>
      <p:ext uri="{BB962C8B-B14F-4D97-AF65-F5344CB8AC3E}">
        <p14:creationId xmlns:p14="http://schemas.microsoft.com/office/powerpoint/2010/main" val="167730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Консультации, анкетирование, папки передвижки.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077365" cy="3528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06887"/>
            <a:ext cx="3995936" cy="45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064896" cy="5616624"/>
          </a:xfrm>
        </p:spPr>
      </p:pic>
    </p:spTree>
    <p:extLst>
      <p:ext uri="{BB962C8B-B14F-4D97-AF65-F5344CB8AC3E}">
        <p14:creationId xmlns:p14="http://schemas.microsoft.com/office/powerpoint/2010/main" val="410293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064896" cy="5742831"/>
          </a:xfrm>
        </p:spPr>
      </p:pic>
    </p:spTree>
    <p:extLst>
      <p:ext uri="{BB962C8B-B14F-4D97-AF65-F5344CB8AC3E}">
        <p14:creationId xmlns:p14="http://schemas.microsoft.com/office/powerpoint/2010/main" val="1032891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67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Основной </a:t>
            </a:r>
            <a:r>
              <a:rPr lang="ru-RU" sz="2800" dirty="0"/>
              <a:t>задачей информационно – аналитических форм организации общения с родителями являются сбор, обработка и использование данных о семье каждого воспитанника, наличие у них необходимых педагогических знаний о развитии речи детей, запросах, интересах, потребностях</a:t>
            </a:r>
            <a:r>
              <a:rPr lang="ru-RU" sz="2800" dirty="0" smtClean="0"/>
              <a:t>. Потому </a:t>
            </a:r>
            <a:r>
              <a:rPr lang="ru-RU" sz="2800" dirty="0"/>
              <a:t>как только на аналитической основе возможно построение грамотного общения с родителями. </a:t>
            </a:r>
            <a:r>
              <a:rPr lang="ru-RU" sz="2800" dirty="0" smtClean="0"/>
              <a:t>Можно провести     анкетирование</a:t>
            </a:r>
            <a:r>
              <a:rPr lang="ru-RU" sz="2800" dirty="0"/>
              <a:t>,</a:t>
            </a:r>
            <a:r>
              <a:rPr lang="ru-RU" sz="2800" dirty="0" smtClean="0"/>
              <a:t> тестирование,  </a:t>
            </a:r>
            <a:r>
              <a:rPr lang="ru-RU" sz="2800" dirty="0"/>
              <a:t>целевое посещение </a:t>
            </a:r>
            <a:r>
              <a:rPr lang="ru-RU" sz="2800" dirty="0" smtClean="0"/>
              <a:t>семьи.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2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" y="2852936"/>
            <a:ext cx="4992555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5347"/>
            <a:ext cx="38655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емья </a:t>
            </a:r>
            <a:r>
              <a:rPr lang="ru-RU" sz="2400" dirty="0"/>
              <a:t>и дошкольное учреждение — два важных социальных института социализации ребенка. Без родительского участия процесс воспитания невозможен, или, по крайней мере, неполноценен. Опыт работы с родителями показал, что в результате применения </a:t>
            </a:r>
            <a:r>
              <a:rPr lang="ru-RU" sz="2400" dirty="0" smtClean="0"/>
              <a:t>разных форм </a:t>
            </a:r>
            <a:r>
              <a:rPr lang="ru-RU" sz="2400" dirty="0"/>
              <a:t>взаимодействия позиция родителей стала более гибкой. Теперь они не зрители и наблюдатели, а активные участники в жизни своего ребёнка. Такие изменения позволяют нам говорить об эффективности использования </a:t>
            </a:r>
            <a:r>
              <a:rPr lang="ru-RU" sz="2400" dirty="0" smtClean="0"/>
              <a:t>разных </a:t>
            </a:r>
            <a:r>
              <a:rPr lang="ru-RU" sz="2400" dirty="0"/>
              <a:t>форм в работе с родителями по формированию речевой культуры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410051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9323854">
            <a:off x="-259606" y="2967335"/>
            <a:ext cx="966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02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05064"/>
            <a:ext cx="7125112" cy="28529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Одно из основных условий нормального развития ребенка и, в дальнейшем, успешного обучения в школе — своевременное и полноценное формирование речи в дошкольном детстве. Как показывает практика, для полноценного речевого развития дошкольников, необходимо тесное взаимодействие детского сада и семьи, так как наилучшие результаты отмечаются там, где педагоги и родители действуют согласовано.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1"/>
            <a:ext cx="6552728" cy="41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89040"/>
            <a:ext cx="8064895" cy="2924943"/>
          </a:xfrm>
        </p:spPr>
        <p:txBody>
          <a:bodyPr>
            <a:normAutofit/>
          </a:bodyPr>
          <a:lstStyle/>
          <a:p>
            <a:r>
              <a:rPr lang="ru-RU" dirty="0" smtClean="0"/>
              <a:t>Мною </a:t>
            </a:r>
            <a:r>
              <a:rPr lang="ru-RU" dirty="0"/>
              <a:t>накоплен определенный опыт работы с родителями по воспитанию речевой культуры детей. Я</a:t>
            </a:r>
            <a:r>
              <a:rPr lang="ru-RU" dirty="0" smtClean="0"/>
              <a:t> использую </a:t>
            </a:r>
            <a:r>
              <a:rPr lang="ru-RU" dirty="0"/>
              <a:t>следующие </a:t>
            </a:r>
            <a:r>
              <a:rPr lang="ru-RU" dirty="0" smtClean="0"/>
              <a:t>формы </a:t>
            </a:r>
            <a:r>
              <a:rPr lang="ru-RU" dirty="0"/>
              <a:t>сотрудничества: </a:t>
            </a:r>
            <a:r>
              <a:rPr lang="ru-RU" dirty="0" smtClean="0"/>
              <a:t>совместные праздники, </a:t>
            </a:r>
            <a:r>
              <a:rPr lang="ru-RU" dirty="0"/>
              <a:t>игротеки, семейные газеты, отчетные концерты, родительские </a:t>
            </a:r>
            <a:r>
              <a:rPr lang="ru-RU" dirty="0" smtClean="0"/>
              <a:t>собрания, консультации, </a:t>
            </a:r>
            <a:r>
              <a:rPr lang="ru-RU" dirty="0"/>
              <a:t>викторины, конкурсы, совместные </a:t>
            </a:r>
            <a:r>
              <a:rPr lang="ru-RU" dirty="0" smtClean="0"/>
              <a:t>занятия, </a:t>
            </a:r>
            <a:r>
              <a:rPr lang="ru-RU" dirty="0"/>
              <a:t>презентации.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7"/>
            <a:ext cx="6480719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936"/>
            <a:ext cx="7581528" cy="15378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Совместные праздники</a:t>
            </a:r>
            <a:r>
              <a:rPr lang="ru-RU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тема</a:t>
            </a:r>
            <a:r>
              <a:rPr lang="ru-RU" sz="3600" dirty="0" smtClean="0"/>
              <a:t>: </a:t>
            </a:r>
            <a:r>
              <a:rPr lang="ru-RU" sz="3200" dirty="0" smtClean="0"/>
              <a:t>«</a:t>
            </a:r>
            <a:r>
              <a:rPr lang="ru-RU" sz="3200" dirty="0" smtClean="0"/>
              <a:t>Вот какие мы большие»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04856" cy="4988992"/>
          </a:xfrm>
        </p:spPr>
      </p:pic>
    </p:spTree>
    <p:extLst>
      <p:ext uri="{BB962C8B-B14F-4D97-AF65-F5344CB8AC3E}">
        <p14:creationId xmlns:p14="http://schemas.microsoft.com/office/powerpoint/2010/main" val="41532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94122"/>
          </a:xfrm>
        </p:spPr>
        <p:txBody>
          <a:bodyPr/>
          <a:lstStyle/>
          <a:p>
            <a:r>
              <a:rPr lang="ru-RU" sz="3200" dirty="0" smtClean="0"/>
              <a:t>Тема</a:t>
            </a:r>
            <a:r>
              <a:rPr lang="ru-RU" sz="2400" dirty="0" smtClean="0"/>
              <a:t>: «</a:t>
            </a:r>
            <a:r>
              <a:rPr lang="ru-RU" sz="3200" dirty="0" smtClean="0"/>
              <a:t>Осень</a:t>
            </a:r>
            <a:r>
              <a:rPr lang="ru-RU" dirty="0" smtClean="0"/>
              <a:t> </a:t>
            </a:r>
            <a:r>
              <a:rPr lang="ru-RU" sz="3200" dirty="0" smtClean="0"/>
              <a:t>наступила».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84784"/>
            <a:ext cx="7272808" cy="4896543"/>
          </a:xfrm>
        </p:spPr>
      </p:pic>
    </p:spTree>
    <p:extLst>
      <p:ext uri="{BB962C8B-B14F-4D97-AF65-F5344CB8AC3E}">
        <p14:creationId xmlns:p14="http://schemas.microsoft.com/office/powerpoint/2010/main" val="25263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459432"/>
            <a:ext cx="6501408" cy="22371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Совместные</a:t>
            </a:r>
            <a:r>
              <a:rPr lang="ru-RU" sz="4000" dirty="0" smtClean="0"/>
              <a:t> </a:t>
            </a:r>
            <a:r>
              <a:rPr lang="ru-RU" sz="3200" dirty="0" smtClean="0"/>
              <a:t>занятия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r>
              <a:rPr lang="ru-RU" sz="3200" dirty="0"/>
              <a:t>тема</a:t>
            </a:r>
            <a:r>
              <a:rPr lang="ru-RU" sz="3200" dirty="0" smtClean="0"/>
              <a:t>: «</a:t>
            </a:r>
            <a:r>
              <a:rPr lang="ru-RU" sz="3200" dirty="0" smtClean="0"/>
              <a:t>Добрая книга»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56784" cy="5040560"/>
          </a:xfrm>
        </p:spPr>
      </p:pic>
    </p:spTree>
    <p:extLst>
      <p:ext uri="{BB962C8B-B14F-4D97-AF65-F5344CB8AC3E}">
        <p14:creationId xmlns:p14="http://schemas.microsoft.com/office/powerpoint/2010/main" val="339209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«Мамочкины посиделки».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1" y="620688"/>
            <a:ext cx="4877016" cy="38884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409194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3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1608" cy="562148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.  На групповых собраниях родителей в начале </a:t>
            </a:r>
            <a:r>
              <a:rPr lang="ru-RU" sz="1800" dirty="0" smtClean="0"/>
              <a:t>года я знакомлю </a:t>
            </a:r>
            <a:r>
              <a:rPr lang="ru-RU" sz="1800" dirty="0"/>
              <a:t>их с новыми задачами воспитания, </a:t>
            </a:r>
            <a:r>
              <a:rPr lang="ru-RU" sz="1800" dirty="0" smtClean="0"/>
              <a:t>рассказываю, </a:t>
            </a:r>
            <a:r>
              <a:rPr lang="ru-RU" sz="1800" dirty="0"/>
              <a:t>какие речевые навыки наиболее существенны на данной возрастной ступени, </a:t>
            </a:r>
            <a:r>
              <a:rPr lang="ru-RU" sz="1800" dirty="0" smtClean="0"/>
              <a:t>знакомлю </a:t>
            </a:r>
            <a:r>
              <a:rPr lang="ru-RU" sz="1800" dirty="0"/>
              <a:t>с основными ошибками в речи детей. </a:t>
            </a:r>
            <a:r>
              <a:rPr lang="ru-RU" sz="1800" dirty="0" smtClean="0"/>
              <a:t>Важно </a:t>
            </a:r>
            <a:r>
              <a:rPr lang="ru-RU" sz="1800" dirty="0"/>
              <a:t>на одном из родительских собраний </a:t>
            </a:r>
            <a:r>
              <a:rPr lang="ru-RU" sz="1800" dirty="0" smtClean="0"/>
              <a:t> заострить </a:t>
            </a:r>
            <a:r>
              <a:rPr lang="ru-RU" sz="1800" dirty="0"/>
              <a:t>внимание на задачах развития речи, стоящих перед детским </a:t>
            </a:r>
            <a:r>
              <a:rPr lang="ru-RU" sz="1800" dirty="0" smtClean="0"/>
              <a:t>садом и на </a:t>
            </a:r>
            <a:r>
              <a:rPr lang="ru-RU" sz="1800" dirty="0"/>
              <a:t>том, какую помощь в овладении ребенком звуковой стороны речи может оказать семья. Я</a:t>
            </a:r>
            <a:r>
              <a:rPr lang="ru-RU" sz="1800" dirty="0" smtClean="0"/>
              <a:t> довожу  </a:t>
            </a:r>
            <a:r>
              <a:rPr lang="ru-RU" sz="1800" dirty="0"/>
              <a:t>до сведения </a:t>
            </a:r>
            <a:r>
              <a:rPr lang="ru-RU" sz="1800" dirty="0" smtClean="0"/>
              <a:t>родителей то, </a:t>
            </a:r>
            <a:r>
              <a:rPr lang="ru-RU" sz="1800" dirty="0"/>
              <a:t>как развивается речь их ребенка, </a:t>
            </a:r>
            <a:r>
              <a:rPr lang="ru-RU" sz="1800" dirty="0" smtClean="0"/>
              <a:t>указываю </a:t>
            </a:r>
            <a:r>
              <a:rPr lang="ru-RU" sz="1800" dirty="0"/>
              <a:t>какой раздел ребенок не усвоил, или усвоил слабо и в каких дополнительных занятиях нуждается. </a:t>
            </a:r>
            <a:r>
              <a:rPr lang="ru-RU" sz="1800" dirty="0" smtClean="0"/>
              <a:t> Интересными  </a:t>
            </a:r>
            <a:r>
              <a:rPr lang="ru-RU" sz="1800" dirty="0"/>
              <a:t>и полезными для молодых родителей являются собрания, на которых выступают и делятся своими впечатлениями о развитии речи в условиях семьи сами родители. </a:t>
            </a:r>
            <a:r>
              <a:rPr lang="ru-RU" sz="1800" dirty="0" smtClean="0"/>
              <a:t>Обычно я </a:t>
            </a:r>
            <a:r>
              <a:rPr lang="ru-RU" sz="1800" dirty="0"/>
              <a:t>заранее </a:t>
            </a:r>
            <a:r>
              <a:rPr lang="ru-RU" sz="1800" dirty="0" smtClean="0"/>
              <a:t>договариваюсь </a:t>
            </a:r>
            <a:r>
              <a:rPr lang="ru-RU" sz="1800" dirty="0"/>
              <a:t>с некоторыми из них, попросив рассказать, как они совместно с педагогами детского сада устраняли те или иные недостатки в речи своего ребенка.                           Можно использовать такие формы, как тематические лекции, беседы и консультации специалистов по проблемам речи. В беседах и консультациях я</a:t>
            </a:r>
            <a:r>
              <a:rPr lang="ru-RU" sz="1800" dirty="0" smtClean="0"/>
              <a:t> знакомлю </a:t>
            </a:r>
            <a:r>
              <a:rPr lang="ru-RU" sz="1800" dirty="0"/>
              <a:t>родителей с процессом формирования речи детей, а также с проблемами речевого развития. Лучше всего продемонстрировать простые задания (в старших группах — речевые упражнения, звуковой анализ слов), которые родители могут повторить с ребёнком дома. Родителей старших дошкольников </a:t>
            </a:r>
            <a:r>
              <a:rPr lang="ru-RU" sz="1800" dirty="0" smtClean="0"/>
              <a:t>знакомлю </a:t>
            </a:r>
            <a:r>
              <a:rPr lang="ru-RU" sz="1800" dirty="0"/>
              <a:t>с содержанием работы по подготовке детей к школе.</a:t>
            </a:r>
          </a:p>
        </p:txBody>
      </p:sp>
    </p:spTree>
    <p:extLst>
      <p:ext uri="{BB962C8B-B14F-4D97-AF65-F5344CB8AC3E}">
        <p14:creationId xmlns:p14="http://schemas.microsoft.com/office/powerpoint/2010/main" val="4017745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30"/>
            <a:ext cx="8229600" cy="162026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Родительские собрания: </a:t>
            </a:r>
            <a:br>
              <a:rPr lang="ru-RU" sz="3200" dirty="0" smtClean="0"/>
            </a:br>
            <a:r>
              <a:rPr lang="ru-RU" sz="3200" dirty="0" smtClean="0"/>
              <a:t>Тема: «Истоки «Социокультурные истоки»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4" y="1700808"/>
            <a:ext cx="5004047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1" y="3429000"/>
            <a:ext cx="399593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230</TotalTime>
  <Words>608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   Презентация на тему:   «Взаимодействие ДОУ с родителями по речевому развитию».</vt:lpstr>
      <vt:lpstr>Презентация PowerPoint</vt:lpstr>
      <vt:lpstr>Презентация PowerPoint</vt:lpstr>
      <vt:lpstr>Совместные праздники:  тема: «Вот какие мы большие»</vt:lpstr>
      <vt:lpstr>Тема: «Осень наступила».</vt:lpstr>
      <vt:lpstr>Совместные занятия:  тема: «Добрая книга»</vt:lpstr>
      <vt:lpstr>Тема: «Мамочкины посиделки».</vt:lpstr>
      <vt:lpstr>.  На групповых собраниях родителей в начале года я знакомлю их с новыми задачами воспитания, рассказываю, какие речевые навыки наиболее существенны на данной возрастной ступени, знакомлю с основными ошибками в речи детей. Важно на одном из родительских собраний  заострить внимание на задачах развития речи, стоящих перед детским садом и на том, какую помощь в овладении ребенком звуковой стороны речи может оказать семья. Я довожу  до сведения родителей то, как развивается речь их ребенка, указываю какой раздел ребенок не усвоил, или усвоил слабо и в каких дополнительных занятиях нуждается.  Интересными  и полезными для молодых родителей являются собрания, на которых выступают и делятся своими впечатлениями о развитии речи в условиях семьи сами родители. Обычно я заранее договариваюсь с некоторыми из них, попросив рассказать, как они совместно с педагогами детского сада устраняли те или иные недостатки в речи своего ребенка.                           Можно использовать такие формы, как тематические лекции, беседы и консультации специалистов по проблемам речи. В беседах и консультациях я знакомлю родителей с процессом формирования речи детей, а также с проблемами речевого развития. Лучше всего продемонстрировать простые задания (в старших группах — речевые упражнения, звуковой анализ слов), которые родители могут повторить с ребёнком дома. Родителей старших дошкольников знакомлю с содержанием работы по подготовке детей к школе.</vt:lpstr>
      <vt:lpstr>Родительские собрания:  Тема: «Истоки «Социокультурные истоки»</vt:lpstr>
      <vt:lpstr>Тема: «Моя семья»</vt:lpstr>
      <vt:lpstr>Презентация PowerPoint</vt:lpstr>
      <vt:lpstr>Консультации, анкетирование, папки передвижки.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«Взаимодействие ДОУ с родителями по речевому развитию».</dc:title>
  <dc:creator>BOSS</dc:creator>
  <cp:lastModifiedBy>BOSS</cp:lastModifiedBy>
  <cp:revision>19</cp:revision>
  <dcterms:created xsi:type="dcterms:W3CDTF">2014-04-14T15:24:10Z</dcterms:created>
  <dcterms:modified xsi:type="dcterms:W3CDTF">2014-04-15T14:12:29Z</dcterms:modified>
</cp:coreProperties>
</file>