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58" r:id="rId6"/>
    <p:sldId id="265" r:id="rId7"/>
    <p:sldId id="270" r:id="rId8"/>
    <p:sldId id="259" r:id="rId9"/>
    <p:sldId id="266" r:id="rId10"/>
    <p:sldId id="271" r:id="rId11"/>
    <p:sldId id="260" r:id="rId12"/>
    <p:sldId id="267" r:id="rId13"/>
    <p:sldId id="272" r:id="rId14"/>
    <p:sldId id="261" r:id="rId15"/>
    <p:sldId id="268" r:id="rId16"/>
    <p:sldId id="273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8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2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A5D9-1A96-4197-BEEB-9DED1EB28556}" type="datetimeFigureOut">
              <a:rPr lang="ru-RU" smtClean="0"/>
              <a:t>вт 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B294-5BA5-477F-AFCB-7818A4F9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9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075" y="561975"/>
            <a:ext cx="9591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ИГРА</a:t>
            </a:r>
          </a:p>
          <a:p>
            <a:pPr algn="just"/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«НАЙДИ</a:t>
            </a:r>
          </a:p>
          <a:p>
            <a:pPr algn="just"/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   ЛИШНЕЕ»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4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552543"/>
            <a:ext cx="3714750" cy="233353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5" y="2804507"/>
            <a:ext cx="3724221" cy="2619375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50" y="412711"/>
            <a:ext cx="3752850" cy="2611304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278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46996"/>
            <a:ext cx="3905250" cy="2662930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5787" r="566" b="991"/>
          <a:stretch/>
        </p:blipFill>
        <p:spPr>
          <a:xfrm>
            <a:off x="1298249" y="659625"/>
            <a:ext cx="3960959" cy="2693175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49" y="3763216"/>
            <a:ext cx="3692048" cy="2655792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8736"/>
          <a:stretch/>
        </p:blipFill>
        <p:spPr>
          <a:xfrm>
            <a:off x="7085239" y="3524250"/>
            <a:ext cx="3922909" cy="2657475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888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46996"/>
            <a:ext cx="3905250" cy="2662930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49" y="3763216"/>
            <a:ext cx="3692048" cy="2655792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8736"/>
          <a:stretch/>
        </p:blipFill>
        <p:spPr>
          <a:xfrm>
            <a:off x="7085239" y="3524250"/>
            <a:ext cx="3922909" cy="2657475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52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46996"/>
            <a:ext cx="3905250" cy="2662930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0" y="704132"/>
            <a:ext cx="3692048" cy="2655792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8736"/>
          <a:stretch/>
        </p:blipFill>
        <p:spPr>
          <a:xfrm>
            <a:off x="4109283" y="2950672"/>
            <a:ext cx="3922909" cy="2657475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43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83" y="564053"/>
            <a:ext cx="3631364" cy="25527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77" y="564053"/>
            <a:ext cx="3556000" cy="2524125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4" y="3714751"/>
            <a:ext cx="3668126" cy="2619375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181"/>
          <a:stretch/>
        </p:blipFill>
        <p:spPr>
          <a:xfrm>
            <a:off x="1322625" y="3629026"/>
            <a:ext cx="3629822" cy="27051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09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9" y="447675"/>
            <a:ext cx="3631364" cy="25527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36" y="3629026"/>
            <a:ext cx="3668126" cy="2619375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181"/>
          <a:stretch/>
        </p:blipFill>
        <p:spPr>
          <a:xfrm>
            <a:off x="1197935" y="3629026"/>
            <a:ext cx="3629822" cy="27051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124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9" y="447675"/>
            <a:ext cx="3631364" cy="25527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76" y="381000"/>
            <a:ext cx="3668126" cy="2619375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181"/>
          <a:stretch/>
        </p:blipFill>
        <p:spPr>
          <a:xfrm>
            <a:off x="4359734" y="2905820"/>
            <a:ext cx="3629822" cy="27051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607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2333625"/>
            <a:ext cx="812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МОЛОДЦЫ!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99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0" y="561975"/>
            <a:ext cx="3622364" cy="257175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685800"/>
            <a:ext cx="3410386" cy="2538299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25" r="10538" b="8916"/>
          <a:stretch/>
        </p:blipFill>
        <p:spPr>
          <a:xfrm>
            <a:off x="1304924" y="3752699"/>
            <a:ext cx="3692370" cy="2610001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7" y="3829050"/>
            <a:ext cx="3705661" cy="253365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299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0" y="561975"/>
            <a:ext cx="3622364" cy="257175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685800"/>
            <a:ext cx="3410386" cy="2538299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25" r="10538" b="8916"/>
          <a:stretch/>
        </p:blipFill>
        <p:spPr>
          <a:xfrm>
            <a:off x="1304924" y="3752699"/>
            <a:ext cx="3692370" cy="2610001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081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0" y="561975"/>
            <a:ext cx="3622364" cy="257175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685800"/>
            <a:ext cx="3410386" cy="2538299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25" r="10538" b="8916"/>
          <a:stretch/>
        </p:blipFill>
        <p:spPr>
          <a:xfrm>
            <a:off x="4206065" y="2838299"/>
            <a:ext cx="3692370" cy="2610001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791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498"/>
          <a:stretch/>
        </p:blipFill>
        <p:spPr>
          <a:xfrm>
            <a:off x="1378394" y="742951"/>
            <a:ext cx="3835109" cy="2533649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769144"/>
            <a:ext cx="3800080" cy="2481262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14780" b="3545"/>
          <a:stretch/>
        </p:blipFill>
        <p:spPr>
          <a:xfrm>
            <a:off x="7467600" y="3925725"/>
            <a:ext cx="3714355" cy="2646525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03" y="3800475"/>
            <a:ext cx="4000500" cy="2667000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869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498"/>
          <a:stretch/>
        </p:blipFill>
        <p:spPr>
          <a:xfrm>
            <a:off x="1378394" y="742951"/>
            <a:ext cx="3835109" cy="2533649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769144"/>
            <a:ext cx="3800080" cy="2481262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14780" b="3545"/>
          <a:stretch/>
        </p:blipFill>
        <p:spPr>
          <a:xfrm>
            <a:off x="7467600" y="3925725"/>
            <a:ext cx="3714355" cy="2646525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833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498"/>
          <a:stretch/>
        </p:blipFill>
        <p:spPr>
          <a:xfrm>
            <a:off x="1378394" y="742951"/>
            <a:ext cx="3835109" cy="2533649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769144"/>
            <a:ext cx="3800080" cy="2481262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14780" b="3545"/>
          <a:stretch/>
        </p:blipFill>
        <p:spPr>
          <a:xfrm>
            <a:off x="4508269" y="2861696"/>
            <a:ext cx="3714355" cy="2646525"/>
          </a:xfrm>
          <a:prstGeom prst="ellipse">
            <a:avLst/>
          </a:prstGeom>
          <a:ln w="762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60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552543"/>
            <a:ext cx="3714750" cy="233353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16" y="552543"/>
            <a:ext cx="3846631" cy="2428782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3486150"/>
            <a:ext cx="3724221" cy="2619375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97" y="3559242"/>
            <a:ext cx="3752850" cy="2611304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63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552543"/>
            <a:ext cx="3714750" cy="233353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3486150"/>
            <a:ext cx="3724221" cy="2619375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97" y="3559242"/>
            <a:ext cx="3752850" cy="2611304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792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2017-10-03T13:17:25Z</dcterms:created>
  <dcterms:modified xsi:type="dcterms:W3CDTF">2017-10-03T17:07:51Z</dcterms:modified>
</cp:coreProperties>
</file>