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76" r:id="rId2"/>
    <p:sldId id="257" r:id="rId3"/>
    <p:sldId id="277" r:id="rId4"/>
    <p:sldId id="279" r:id="rId5"/>
    <p:sldId id="262" r:id="rId6"/>
    <p:sldId id="263" r:id="rId7"/>
    <p:sldId id="265" r:id="rId8"/>
    <p:sldId id="281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82" r:id="rId18"/>
    <p:sldId id="275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0DCD0-1650-4A10-BD5E-473D23555964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549F0-63F2-4C34-BC54-9304709EB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5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49F0-63F2-4C34-BC54-9304709EB8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49F0-63F2-4C34-BC54-9304709EB8E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49F0-63F2-4C34-BC54-9304709EB8E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3083FE-E2D0-439F-885A-9EA7D47E59FA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893A0C-8BDA-4983-80D0-FB46D1505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8.jpeg"/><Relationship Id="rId1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7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7.jpeg"/><Relationship Id="rId15" Type="http://schemas.openxmlformats.org/officeDocument/2006/relationships/image" Target="../media/image47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8.jpeg"/><Relationship Id="rId18" Type="http://schemas.openxmlformats.org/officeDocument/2006/relationships/image" Target="../media/image56.jpeg"/><Relationship Id="rId3" Type="http://schemas.openxmlformats.org/officeDocument/2006/relationships/image" Target="../media/image5.jpeg"/><Relationship Id="rId21" Type="http://schemas.openxmlformats.org/officeDocument/2006/relationships/image" Target="../media/image11.png"/><Relationship Id="rId7" Type="http://schemas.openxmlformats.org/officeDocument/2006/relationships/image" Target="../media/image9.jpeg"/><Relationship Id="rId12" Type="http://schemas.openxmlformats.org/officeDocument/2006/relationships/image" Target="../media/image27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7.jpeg"/><Relationship Id="rId15" Type="http://schemas.openxmlformats.org/officeDocument/2006/relationships/image" Target="../media/image47.jpeg"/><Relationship Id="rId10" Type="http://schemas.openxmlformats.org/officeDocument/2006/relationships/image" Target="../media/image13.jpeg"/><Relationship Id="rId19" Type="http://schemas.openxmlformats.org/officeDocument/2006/relationships/image" Target="../media/image57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Relationship Id="rId1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openxmlformats.org/officeDocument/2006/relationships/image" Target="../media/image14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8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7.jpeg"/><Relationship Id="rId1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mirgif.com/KARTINKI/skazka/skazka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1259633" y="1053521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</a:t>
            </a:r>
            <a:r>
              <a:rPr lang="ru-RU" sz="6600" dirty="0" smtClean="0">
                <a:solidFill>
                  <a:srgbClr val="FF0000"/>
                </a:solidFill>
              </a:rPr>
              <a:t>Картина леса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3-cec75438f2df4ea5093e05d340900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981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ось (10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824" y="2954685"/>
            <a:ext cx="5108176" cy="390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3-cec75438f2df4ea5093e05d340900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9813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иса(10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531" y="2849910"/>
            <a:ext cx="4966469" cy="400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3-cec75438f2df4ea5093e05d340900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0003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еж(10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3" y="3175674"/>
            <a:ext cx="5155257" cy="3682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3-cec75438f2df4ea5093e05d340900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847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елка (10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080" y="3021504"/>
            <a:ext cx="5121920" cy="383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3-cec75438f2df4ea5093e05d340900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oxothik.ru/userimages/zayaz-rusa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362200" cy="2266951"/>
          </a:xfrm>
          <a:prstGeom prst="rect">
            <a:avLst/>
          </a:prstGeom>
          <a:noFill/>
        </p:spPr>
      </p:pic>
      <p:pic>
        <p:nvPicPr>
          <p:cNvPr id="4" name="Рисунок 3" descr="заяц(10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669" y="3124697"/>
            <a:ext cx="5390331" cy="373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3-cec75438f2df4ea5093e05d340900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453727" y="3990231"/>
            <a:ext cx="37147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олк (10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312" y="2944004"/>
            <a:ext cx="5881688" cy="391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3-cec75438f2df4ea5093e05d340900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0.kab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861048"/>
            <a:ext cx="2747498" cy="2834660"/>
          </a:xfrm>
          <a:prstGeom prst="rect">
            <a:avLst/>
          </a:prstGeom>
        </p:spPr>
      </p:pic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173" y="3140969"/>
            <a:ext cx="5572827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бо поле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ереза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1239758" cy="1656184"/>
          </a:xfrm>
          <a:prstGeom prst="rect">
            <a:avLst/>
          </a:prstGeom>
        </p:spPr>
      </p:pic>
      <p:pic>
        <p:nvPicPr>
          <p:cNvPr id="4" name="Рисунок 3" descr="C:\Documents and Settings\Admin\Мои документы\скачка\осина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1637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скачка\дуб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844" y="1988840"/>
            <a:ext cx="1685156" cy="26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скачка\тополь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1368152" cy="2304256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Мои документы\скачка\деревья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1295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5671397"/>
            <a:ext cx="1584176" cy="1186603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56" y="5607221"/>
            <a:ext cx="1296144" cy="1250779"/>
          </a:xfrm>
          <a:prstGeom prst="rect">
            <a:avLst/>
          </a:prstGeom>
        </p:spPr>
      </p:pic>
      <p:pic>
        <p:nvPicPr>
          <p:cNvPr id="10" name="Рисунок 9" descr="ландыш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9240"/>
            <a:ext cx="1585950" cy="1268760"/>
          </a:xfrm>
          <a:prstGeom prst="rect">
            <a:avLst/>
          </a:prstGeom>
        </p:spPr>
      </p:pic>
      <p:pic>
        <p:nvPicPr>
          <p:cNvPr id="11" name="Рисунок 10" descr="скачанные файлы (9)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159624"/>
            <a:ext cx="952992" cy="698376"/>
          </a:xfrm>
          <a:prstGeom prst="rect">
            <a:avLst/>
          </a:prstGeom>
        </p:spPr>
      </p:pic>
      <p:pic>
        <p:nvPicPr>
          <p:cNvPr id="12" name="Рисунок 11" descr="скачанные файлы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36912"/>
            <a:ext cx="1043608" cy="813521"/>
          </a:xfrm>
          <a:prstGeom prst="rect">
            <a:avLst/>
          </a:prstGeom>
        </p:spPr>
      </p:pic>
      <p:pic>
        <p:nvPicPr>
          <p:cNvPr id="14" name="Рисунок 13" descr="скачанные файлы (4)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912" y="5013176"/>
            <a:ext cx="792088" cy="634302"/>
          </a:xfrm>
          <a:prstGeom prst="rect">
            <a:avLst/>
          </a:prstGeom>
        </p:spPr>
      </p:pic>
      <p:pic>
        <p:nvPicPr>
          <p:cNvPr id="15" name="Рисунок 14" descr="Ежик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5696123"/>
            <a:ext cx="1368152" cy="1161877"/>
          </a:xfrm>
          <a:prstGeom prst="rect">
            <a:avLst/>
          </a:prstGeom>
        </p:spPr>
      </p:pic>
      <p:pic>
        <p:nvPicPr>
          <p:cNvPr id="16" name="Рисунок 15" descr="лиса(10)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365104"/>
            <a:ext cx="1665536" cy="1247544"/>
          </a:xfrm>
          <a:prstGeom prst="rect">
            <a:avLst/>
          </a:prstGeom>
        </p:spPr>
      </p:pic>
      <p:pic>
        <p:nvPicPr>
          <p:cNvPr id="17" name="Рисунок 16" descr="скачанные файлы (5)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3096"/>
            <a:ext cx="1425756" cy="1067941"/>
          </a:xfrm>
          <a:prstGeom prst="rect">
            <a:avLst/>
          </a:prstGeom>
        </p:spPr>
      </p:pic>
      <p:pic>
        <p:nvPicPr>
          <p:cNvPr id="18" name="Рисунок 17" descr="clipart-meteo-sole-256x256-dd93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74" y="0"/>
            <a:ext cx="984926" cy="9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vespidae2012.narod.ru/IMG_7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грач(10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8225"/>
            <a:ext cx="2276475" cy="2009775"/>
          </a:xfrm>
          <a:prstGeom prst="rect">
            <a:avLst/>
          </a:prstGeom>
        </p:spPr>
      </p:pic>
      <p:pic>
        <p:nvPicPr>
          <p:cNvPr id="4" name="Рисунок 3" descr="скворец (10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23" y="0"/>
            <a:ext cx="2772277" cy="1844824"/>
          </a:xfrm>
          <a:prstGeom prst="rect">
            <a:avLst/>
          </a:prstGeom>
        </p:spPr>
      </p:pic>
      <p:pic>
        <p:nvPicPr>
          <p:cNvPr id="5" name="Рисунок 4" descr="кукушка (10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695825"/>
            <a:ext cx="1752600" cy="2162175"/>
          </a:xfrm>
          <a:prstGeom prst="rect">
            <a:avLst/>
          </a:prstGeom>
        </p:spPr>
      </p:pic>
      <p:pic>
        <p:nvPicPr>
          <p:cNvPr id="6" name="Рисунок 5" descr="содовей (10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Рисунок 6" descr="ласточкаjpeg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844824"/>
            <a:ext cx="4888772" cy="326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бо поле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ереза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1239758" cy="1656184"/>
          </a:xfrm>
          <a:prstGeom prst="rect">
            <a:avLst/>
          </a:prstGeom>
        </p:spPr>
      </p:pic>
      <p:pic>
        <p:nvPicPr>
          <p:cNvPr id="4" name="Рисунок 3" descr="C:\Documents and Settings\Admin\Мои документы\скачка\осина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1637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скачка\дуб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844" y="1988840"/>
            <a:ext cx="1685156" cy="26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скачка\тополь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1368152" cy="2304256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Мои документы\скачка\деревья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1295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5671397"/>
            <a:ext cx="1584176" cy="1186603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56" y="5607221"/>
            <a:ext cx="1296144" cy="1250779"/>
          </a:xfrm>
          <a:prstGeom prst="rect">
            <a:avLst/>
          </a:prstGeom>
        </p:spPr>
      </p:pic>
      <p:pic>
        <p:nvPicPr>
          <p:cNvPr id="10" name="Рисунок 9" descr="ландыш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9240"/>
            <a:ext cx="1585950" cy="1268760"/>
          </a:xfrm>
          <a:prstGeom prst="rect">
            <a:avLst/>
          </a:prstGeom>
        </p:spPr>
      </p:pic>
      <p:pic>
        <p:nvPicPr>
          <p:cNvPr id="11" name="Рисунок 10" descr="скачанные файлы (9)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159624"/>
            <a:ext cx="952992" cy="698376"/>
          </a:xfrm>
          <a:prstGeom prst="rect">
            <a:avLst/>
          </a:prstGeom>
        </p:spPr>
      </p:pic>
      <p:pic>
        <p:nvPicPr>
          <p:cNvPr id="12" name="Рисунок 11" descr="скачанные файлы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36912"/>
            <a:ext cx="1043608" cy="813521"/>
          </a:xfrm>
          <a:prstGeom prst="rect">
            <a:avLst/>
          </a:prstGeom>
        </p:spPr>
      </p:pic>
      <p:pic>
        <p:nvPicPr>
          <p:cNvPr id="14" name="Рисунок 13" descr="скачанные файлы (4)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912" y="5013176"/>
            <a:ext cx="792088" cy="634302"/>
          </a:xfrm>
          <a:prstGeom prst="rect">
            <a:avLst/>
          </a:prstGeom>
        </p:spPr>
      </p:pic>
      <p:pic>
        <p:nvPicPr>
          <p:cNvPr id="15" name="Рисунок 14" descr="Ежик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5696123"/>
            <a:ext cx="1368152" cy="1161877"/>
          </a:xfrm>
          <a:prstGeom prst="rect">
            <a:avLst/>
          </a:prstGeom>
        </p:spPr>
      </p:pic>
      <p:pic>
        <p:nvPicPr>
          <p:cNvPr id="16" name="Рисунок 15" descr="лиса(10)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365104"/>
            <a:ext cx="1665536" cy="1247544"/>
          </a:xfrm>
          <a:prstGeom prst="rect">
            <a:avLst/>
          </a:prstGeom>
        </p:spPr>
      </p:pic>
      <p:pic>
        <p:nvPicPr>
          <p:cNvPr id="17" name="Рисунок 16" descr="скачанные файлы (5)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3096"/>
            <a:ext cx="1425756" cy="1067941"/>
          </a:xfrm>
          <a:prstGeom prst="rect">
            <a:avLst/>
          </a:prstGeom>
        </p:spPr>
      </p:pic>
      <p:pic>
        <p:nvPicPr>
          <p:cNvPr id="19" name="Рисунок 18" descr="ласточкаjpeg.jpe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0"/>
            <a:ext cx="1436703" cy="958999"/>
          </a:xfrm>
          <a:prstGeom prst="rect">
            <a:avLst/>
          </a:prstGeom>
        </p:spPr>
      </p:pic>
      <p:pic>
        <p:nvPicPr>
          <p:cNvPr id="23" name="Рисунок 22" descr="скворецjpg.jpg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988840"/>
            <a:ext cx="1256978" cy="1224136"/>
          </a:xfrm>
          <a:prstGeom prst="rect">
            <a:avLst/>
          </a:prstGeom>
        </p:spPr>
      </p:pic>
      <p:pic>
        <p:nvPicPr>
          <p:cNvPr id="24" name="Рисунок 23" descr="грач.jpg1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772816"/>
            <a:ext cx="1296144" cy="792595"/>
          </a:xfrm>
          <a:prstGeom prst="rect">
            <a:avLst/>
          </a:prstGeom>
        </p:spPr>
      </p:pic>
      <p:pic>
        <p:nvPicPr>
          <p:cNvPr id="25" name="Рисунок 24" descr="clipart-meteo-sole-256x256-dd93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74" y="0"/>
            <a:ext cx="984926" cy="9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trannik-sergey.ru/2014/2/2014-04-12-Sanino-Usad/photos/2014-04-12-9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" y="-1"/>
            <a:ext cx="91370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бо пол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ерезаjp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1239758" cy="1656184"/>
          </a:xfrm>
          <a:prstGeom prst="rect">
            <a:avLst/>
          </a:prstGeom>
        </p:spPr>
      </p:pic>
      <p:pic>
        <p:nvPicPr>
          <p:cNvPr id="4" name="Рисунок 3" descr="C:\Documents and Settings\Admin\Мои документы\скачка\осина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1637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скачка\дуб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844" y="1988840"/>
            <a:ext cx="1685156" cy="26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скачка\тополь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1368152" cy="2304256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Мои документы\скачка\деревья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1295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lipart-meteo-sole-256x256-dd9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74" y="0"/>
            <a:ext cx="984926" cy="9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бо пол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ерезаjp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1239758" cy="1656184"/>
          </a:xfrm>
          <a:prstGeom prst="rect">
            <a:avLst/>
          </a:prstGeom>
        </p:spPr>
      </p:pic>
      <p:pic>
        <p:nvPicPr>
          <p:cNvPr id="4" name="Рисунок 3" descr="C:\Documents and Settings\Admin\Мои документы\скачка\осина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1637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скачка\дуб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844" y="1988840"/>
            <a:ext cx="1685156" cy="26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скачка\тополь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1368152" cy="2304256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Мои документы\скачка\деревья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1295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5671397"/>
            <a:ext cx="1584176" cy="1186603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56" y="5607221"/>
            <a:ext cx="1296144" cy="1250779"/>
          </a:xfrm>
          <a:prstGeom prst="rect">
            <a:avLst/>
          </a:prstGeom>
        </p:spPr>
      </p:pic>
      <p:pic>
        <p:nvPicPr>
          <p:cNvPr id="10" name="Рисунок 9" descr="ландыш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9240"/>
            <a:ext cx="1585950" cy="1268760"/>
          </a:xfrm>
          <a:prstGeom prst="rect">
            <a:avLst/>
          </a:prstGeom>
        </p:spPr>
      </p:pic>
      <p:pic>
        <p:nvPicPr>
          <p:cNvPr id="11" name="Рисунок 10" descr="clipart-meteo-sole-256x256-dd93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74" y="0"/>
            <a:ext cx="984926" cy="9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2235695" cy="2160240"/>
          </a:xfrm>
          <a:prstGeom prst="rect">
            <a:avLst/>
          </a:prstGeom>
        </p:spPr>
      </p:pic>
      <p:pic>
        <p:nvPicPr>
          <p:cNvPr id="3" name="Рисунок 2" descr="скачанные файлы (6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844824"/>
            <a:ext cx="2114705" cy="2160240"/>
          </a:xfrm>
          <a:prstGeom prst="rect">
            <a:avLst/>
          </a:prstGeom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2081542" cy="2160240"/>
          </a:xfrm>
          <a:prstGeom prst="rect">
            <a:avLst/>
          </a:prstGeom>
        </p:spPr>
      </p:pic>
      <p:pic>
        <p:nvPicPr>
          <p:cNvPr id="5" name="Рисунок 4" descr="korovk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844824"/>
            <a:ext cx="201622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жи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6832"/>
            <a:ext cx="2289385" cy="1944216"/>
          </a:xfrm>
          <a:prstGeom prst="rect">
            <a:avLst/>
          </a:prstGeom>
        </p:spPr>
      </p:pic>
      <p:pic>
        <p:nvPicPr>
          <p:cNvPr id="3" name="Рисунок 2" descr="скачанные файлы (5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916832"/>
            <a:ext cx="1968591" cy="1944216"/>
          </a:xfrm>
          <a:prstGeom prst="rect">
            <a:avLst/>
          </a:prstGeom>
        </p:spPr>
      </p:pic>
      <p:pic>
        <p:nvPicPr>
          <p:cNvPr id="4" name="Рисунок 3" descr="скачанные файлы (7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16832"/>
            <a:ext cx="2107176" cy="1944216"/>
          </a:xfrm>
          <a:prstGeom prst="rect">
            <a:avLst/>
          </a:prstGeom>
        </p:spPr>
      </p:pic>
      <p:pic>
        <p:nvPicPr>
          <p:cNvPr id="5" name="Рисунок 4" descr="скачанные файлы (1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916832"/>
            <a:ext cx="202642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4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60849"/>
            <a:ext cx="2267744" cy="1816002"/>
          </a:xfrm>
          <a:prstGeom prst="rect">
            <a:avLst/>
          </a:prstGeom>
        </p:spPr>
      </p:pic>
      <p:pic>
        <p:nvPicPr>
          <p:cNvPr id="3" name="Рисунок 2" descr="скачанные файлы (8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060848"/>
            <a:ext cx="2304256" cy="1800199"/>
          </a:xfrm>
          <a:prstGeom prst="rect">
            <a:avLst/>
          </a:prstGeom>
        </p:spPr>
      </p:pic>
      <p:pic>
        <p:nvPicPr>
          <p:cNvPr id="4" name="Рисунок 3" descr="скачанные файлы (9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132856"/>
            <a:ext cx="2232248" cy="1656184"/>
          </a:xfrm>
          <a:prstGeom prst="rect">
            <a:avLst/>
          </a:prstGeom>
        </p:spPr>
      </p:pic>
      <p:pic>
        <p:nvPicPr>
          <p:cNvPr id="5" name="Рисунок 4" descr="5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132857"/>
            <a:ext cx="1944216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бо поле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ереза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1239758" cy="1656184"/>
          </a:xfrm>
          <a:prstGeom prst="rect">
            <a:avLst/>
          </a:prstGeom>
        </p:spPr>
      </p:pic>
      <p:pic>
        <p:nvPicPr>
          <p:cNvPr id="4" name="Рисунок 3" descr="C:\Documents and Settings\Admin\Мои документы\скачка\осина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1637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скачка\дуб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844" y="1988840"/>
            <a:ext cx="1685156" cy="26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скачка\тополь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1368152" cy="2304256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Мои документы\скачка\деревья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1295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5671397"/>
            <a:ext cx="1584176" cy="1186603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56" y="5607221"/>
            <a:ext cx="1296144" cy="1250779"/>
          </a:xfrm>
          <a:prstGeom prst="rect">
            <a:avLst/>
          </a:prstGeom>
        </p:spPr>
      </p:pic>
      <p:pic>
        <p:nvPicPr>
          <p:cNvPr id="10" name="Рисунок 9" descr="ландыш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9240"/>
            <a:ext cx="1585950" cy="1268760"/>
          </a:xfrm>
          <a:prstGeom prst="rect">
            <a:avLst/>
          </a:prstGeom>
        </p:spPr>
      </p:pic>
      <p:pic>
        <p:nvPicPr>
          <p:cNvPr id="11" name="Рисунок 10" descr="скачанные файлы (9)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159624"/>
            <a:ext cx="952992" cy="698376"/>
          </a:xfrm>
          <a:prstGeom prst="rect">
            <a:avLst/>
          </a:prstGeom>
        </p:spPr>
      </p:pic>
      <p:pic>
        <p:nvPicPr>
          <p:cNvPr id="12" name="Рисунок 11" descr="скачанные файлы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97152"/>
            <a:ext cx="1043608" cy="813521"/>
          </a:xfrm>
          <a:prstGeom prst="rect">
            <a:avLst/>
          </a:prstGeom>
        </p:spPr>
      </p:pic>
      <p:pic>
        <p:nvPicPr>
          <p:cNvPr id="14" name="Рисунок 13" descr="скачанные файлы (4)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912" y="5013176"/>
            <a:ext cx="792088" cy="634302"/>
          </a:xfrm>
          <a:prstGeom prst="rect">
            <a:avLst/>
          </a:prstGeom>
        </p:spPr>
      </p:pic>
      <p:pic>
        <p:nvPicPr>
          <p:cNvPr id="15" name="Рисунок 14" descr="clipart-meteo-sole-256x256-dd93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74" y="0"/>
            <a:ext cx="984926" cy="9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3-cec75438f2df4ea5093e05d340900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9813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едведь (10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309" y="2681536"/>
            <a:ext cx="4937691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362</TotalTime>
  <Words>6</Words>
  <Application>Microsoft Office PowerPoint</Application>
  <PresentationFormat>Экран (4:3)</PresentationFormat>
  <Paragraphs>4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38</cp:revision>
  <dcterms:created xsi:type="dcterms:W3CDTF">2016-03-07T12:08:35Z</dcterms:created>
  <dcterms:modified xsi:type="dcterms:W3CDTF">2021-05-23T11:27:09Z</dcterms:modified>
</cp:coreProperties>
</file>