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C3EE0-4B23-4303-8F5F-3960DDF0D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281889"/>
            <a:ext cx="8280090" cy="1096337"/>
          </a:xfrm>
        </p:spPr>
        <p:txBody>
          <a:bodyPr/>
          <a:lstStyle/>
          <a:p>
            <a:pPr algn="ctr"/>
            <a:r>
              <a:rPr lang="ru-RU" dirty="0"/>
              <a:t>НАША ДРУЖНАЯ СЕМЬЯ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36168A-B483-4226-B87B-DCE2D2DA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490" y="1928191"/>
            <a:ext cx="7766936" cy="78850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Кондаковых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BCA94-64B2-425A-9A0F-5E7B00D2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90" y="2833566"/>
            <a:ext cx="5569584" cy="38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9B35F-7510-479D-8763-1081A3A5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30" y="304799"/>
            <a:ext cx="8596668" cy="17625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Знакомьтесь: это моя мамочка Евгения Юрьевна, папочка Максим , сестра Влада и я Полина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6844A7-5C7D-4226-A55A-F71ACACD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91" y="2372137"/>
            <a:ext cx="6672383" cy="4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497BC-6E81-447E-8747-6CBF77F8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485"/>
            <a:ext cx="8596668" cy="189237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Я ещё не умею трудиться, как взрослые, по – настоящему, но всегда помогаю мамочке: посуду мою, цветочки поливаю, люблю пылесосить. </a:t>
            </a:r>
            <a:br>
              <a:rPr lang="ru-RU" sz="2400" i="1" dirty="0"/>
            </a:br>
            <a:r>
              <a:rPr lang="ru-RU" sz="2400" i="1" dirty="0"/>
              <a:t>Меня мамочка называет помощницей.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12F75E-D668-43AF-83C8-5FC9BF7C3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23075">
            <a:off x="547515" y="2753140"/>
            <a:ext cx="2867025" cy="381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90DE5-0F3E-4E76-8176-D5F7C948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193" y="2397134"/>
            <a:ext cx="2867025" cy="381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556D12-F61A-4891-A283-F9901941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9193">
            <a:off x="7609020" y="2706772"/>
            <a:ext cx="286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22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7F2D6-123D-497A-AA67-8DC41E92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91" y="357809"/>
            <a:ext cx="8596668" cy="728870"/>
          </a:xfrm>
        </p:spPr>
        <p:txBody>
          <a:bodyPr/>
          <a:lstStyle/>
          <a:p>
            <a:pPr algn="ctr"/>
            <a:r>
              <a:rPr lang="ru-RU" dirty="0"/>
              <a:t>Мы всегда всё делаем вместе.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85C47C2-D41E-4F63-B5AF-8D24421A1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27" y="1488281"/>
            <a:ext cx="2911077" cy="38814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A41BE0-8272-4D3E-A235-EC32C9A6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12" y="1086679"/>
            <a:ext cx="2867025" cy="381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D0CE4-04F0-4CF4-A96C-E42400968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389" y="1559718"/>
            <a:ext cx="28575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FABB9C-4CED-4905-A8E6-39E6EA3784C8}"/>
              </a:ext>
            </a:extLst>
          </p:cNvPr>
          <p:cNvSpPr txBox="1"/>
          <p:nvPr/>
        </p:nvSpPr>
        <p:spPr>
          <a:xfrm>
            <a:off x="927652" y="5852697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Папа, мама, сестра и я – наша дружная семья</a:t>
            </a:r>
          </a:p>
        </p:txBody>
      </p:sp>
    </p:spTree>
    <p:extLst>
      <p:ext uri="{BB962C8B-B14F-4D97-AF65-F5344CB8AC3E}">
        <p14:creationId xmlns:p14="http://schemas.microsoft.com/office/powerpoint/2010/main" val="2737886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47B988-790E-4364-8B7E-F2067FA96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71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НАША ДРУЖНАЯ СЕМЬЯ</vt:lpstr>
      <vt:lpstr>Знакомьтесь: это моя мамочка Евгения Юрьевна, папочка Максим , сестра Влада и я Полина</vt:lpstr>
      <vt:lpstr>Я ещё не умею трудиться, как взрослые, по – настоящему, но всегда помогаю мамочке: посуду мою, цветочки поливаю, люблю пылесосить.  Меня мамочка называет помощницей.</vt:lpstr>
      <vt:lpstr>Мы всегда всё делаем вместе.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ДРУЖНАЯ СЕМЬЯ</dc:title>
  <dc:creator>Светлана Маркова</dc:creator>
  <cp:lastModifiedBy>Светлана Маркова</cp:lastModifiedBy>
  <cp:revision>8</cp:revision>
  <dcterms:created xsi:type="dcterms:W3CDTF">2024-01-24T23:32:24Z</dcterms:created>
  <dcterms:modified xsi:type="dcterms:W3CDTF">2024-01-25T01:26:16Z</dcterms:modified>
</cp:coreProperties>
</file>