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60" r:id="rId5"/>
    <p:sldId id="261" r:id="rId6"/>
    <p:sldId id="267" r:id="rId7"/>
    <p:sldId id="263" r:id="rId8"/>
    <p:sldId id="268" r:id="rId9"/>
    <p:sldId id="264" r:id="rId10"/>
    <p:sldId id="276" r:id="rId11"/>
    <p:sldId id="273" r:id="rId12"/>
    <p:sldId id="269" r:id="rId13"/>
    <p:sldId id="265" r:id="rId14"/>
    <p:sldId id="271" r:id="rId15"/>
    <p:sldId id="270" r:id="rId16"/>
    <p:sldId id="275" r:id="rId17"/>
    <p:sldId id="277" r:id="rId18"/>
    <p:sldId id="272" r:id="rId19"/>
    <p:sldId id="274" r:id="rId20"/>
    <p:sldId id="25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153" autoAdjust="0"/>
  </p:normalViewPr>
  <p:slideViewPr>
    <p:cSldViewPr>
      <p:cViewPr>
        <p:scale>
          <a:sx n="99" d="100"/>
          <a:sy n="99" d="100"/>
        </p:scale>
        <p:origin x="-32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6A08-986E-4654-B88A-ADC8C503AB6C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BB19-2E7C-44F9-A4E7-8779E5F4E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6A08-986E-4654-B88A-ADC8C503AB6C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BB19-2E7C-44F9-A4E7-8779E5F4E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6A08-986E-4654-B88A-ADC8C503AB6C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BB19-2E7C-44F9-A4E7-8779E5F4E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6A08-986E-4654-B88A-ADC8C503AB6C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BB19-2E7C-44F9-A4E7-8779E5F4E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6A08-986E-4654-B88A-ADC8C503AB6C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BB19-2E7C-44F9-A4E7-8779E5F4E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6A08-986E-4654-B88A-ADC8C503AB6C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BB19-2E7C-44F9-A4E7-8779E5F4E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6A08-986E-4654-B88A-ADC8C503AB6C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BB19-2E7C-44F9-A4E7-8779E5F4E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6A08-986E-4654-B88A-ADC8C503AB6C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BB19-2E7C-44F9-A4E7-8779E5F4E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6A08-986E-4654-B88A-ADC8C503AB6C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BB19-2E7C-44F9-A4E7-8779E5F4E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6A08-986E-4654-B88A-ADC8C503AB6C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BB19-2E7C-44F9-A4E7-8779E5F4E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6A08-986E-4654-B88A-ADC8C503AB6C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BB19-2E7C-44F9-A4E7-8779E5F4E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52000"/>
            <a:lum/>
          </a:blip>
          <a:srcRect/>
          <a:stretch>
            <a:fillRect l="-32000" t="8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36A08-986E-4654-B88A-ADC8C503AB6C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BB19-2E7C-44F9-A4E7-8779E5F4E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80020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  <a:ea typeface="+mn-ea"/>
                <a:cs typeface="+mn-cs"/>
              </a:rPr>
            </a:b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  <a:ea typeface="+mn-ea"/>
                <a:cs typeface="+mn-cs"/>
              </a:rPr>
            </a:b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  <a:ea typeface="+mn-ea"/>
                <a:cs typeface="+mn-cs"/>
              </a:rPr>
              <a:t>«Светлая Пасха»</a:t>
            </a:r>
            <a:b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  <a:ea typeface="+mn-ea"/>
                <a:cs typeface="+mn-cs"/>
              </a:rPr>
            </a:br>
            <a:r>
              <a:rPr lang="ru-RU" sz="6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br>
              <a:rPr lang="ru-RU" sz="6600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6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3645024"/>
            <a:ext cx="5184576" cy="1872208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Подготовили воспитатели:</a:t>
            </a:r>
          </a:p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Лазарева О.В.</a:t>
            </a:r>
          </a:p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Андрюшина М.М.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20170414_1121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929066"/>
            <a:ext cx="4181918" cy="23574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00364" y="500042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Чтение художественной литературы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2" name="Picture 2" descr="F:\20170414_1125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500174"/>
            <a:ext cx="3658868" cy="2143140"/>
          </a:xfrm>
          <a:prstGeom prst="rect">
            <a:avLst/>
          </a:prstGeom>
          <a:noFill/>
        </p:spPr>
      </p:pic>
      <p:pic>
        <p:nvPicPr>
          <p:cNvPr id="3" name="Picture 3" descr="F:\20170414_11253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1357298"/>
            <a:ext cx="4071966" cy="2295471"/>
          </a:xfrm>
          <a:prstGeom prst="rect">
            <a:avLst/>
          </a:prstGeom>
          <a:noFill/>
        </p:spPr>
      </p:pic>
      <p:pic>
        <p:nvPicPr>
          <p:cNvPr id="2052" name="Picture 4" descr="F:\20170414_112237.jpg"/>
          <p:cNvPicPr>
            <a:picLocks noChangeAspect="1" noChangeArrowheads="1"/>
          </p:cNvPicPr>
          <p:nvPr/>
        </p:nvPicPr>
        <p:blipFill>
          <a:blip r:embed="rId5" cstate="email">
            <a:lum bright="10000"/>
          </a:blip>
          <a:srcRect/>
          <a:stretch>
            <a:fillRect/>
          </a:stretch>
        </p:blipFill>
        <p:spPr bwMode="auto">
          <a:xfrm>
            <a:off x="4929189" y="4000504"/>
            <a:ext cx="3908331" cy="2286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ПАСКА ПРЕЗЕНТ\20170417_1119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5" y="4286256"/>
            <a:ext cx="3063854" cy="1687665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ПАСКА ПРЕЗЕНТ\20170417_1120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4259910"/>
            <a:ext cx="2740864" cy="1716387"/>
          </a:xfrm>
          <a:prstGeom prst="rect">
            <a:avLst/>
          </a:prstGeom>
          <a:noFill/>
        </p:spPr>
      </p:pic>
      <p:pic>
        <p:nvPicPr>
          <p:cNvPr id="1030" name="Picture 6" descr="C:\Users\Пользователь\Desktop\ПАСХА ФОТО\20170417_11210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1840" y="1700808"/>
            <a:ext cx="2664296" cy="219464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00364" y="500042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Просмотр презентаций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ПАСКА ПРЕЗЕНТ\20170417_0913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2571744"/>
            <a:ext cx="3436452" cy="2577339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ПАСКА ПРЕЗЕНТ\20170417_091738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642910" y="1500174"/>
            <a:ext cx="3571900" cy="26789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00364" y="500042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Художественное творчество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857232"/>
            <a:ext cx="3429024" cy="2571768"/>
          </a:xfrm>
          <a:prstGeom prst="rect">
            <a:avLst/>
          </a:prstGeom>
        </p:spPr>
      </p:pic>
      <p:pic>
        <p:nvPicPr>
          <p:cNvPr id="2050" name="Picture 2" descr="C:\Users\Пользователь\Desktop\ПАСКА ПРЕЗЕНТ\20170417_0940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26" y="3646186"/>
            <a:ext cx="2928958" cy="3068962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857232"/>
            <a:ext cx="4271394" cy="24078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494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71472" y="785794"/>
            <a:ext cx="5741489" cy="25003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2428860" y="4000480"/>
            <a:ext cx="6025697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ПАСКА ПРЕЗЕНТ\20170417_1004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4745305"/>
            <a:ext cx="5572164" cy="2112695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>
          <a:xfrm>
            <a:off x="3071802" y="3214686"/>
            <a:ext cx="2833735" cy="12858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74" b="-4216"/>
          <a:stretch/>
        </p:blipFill>
        <p:spPr>
          <a:xfrm>
            <a:off x="6000760" y="1714488"/>
            <a:ext cx="3000396" cy="14269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14282" y="1142984"/>
            <a:ext cx="2786869" cy="20497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0364" y="500042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Наши работы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0170414_101723.jp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214282" y="4286256"/>
            <a:ext cx="4048107" cy="2277060"/>
          </a:xfrm>
          <a:prstGeom prst="rect">
            <a:avLst/>
          </a:prstGeom>
          <a:noFill/>
        </p:spPr>
      </p:pic>
      <p:pic>
        <p:nvPicPr>
          <p:cNvPr id="1027" name="Picture 3" descr="F:\20170414_1541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1428736"/>
            <a:ext cx="4055193" cy="22860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00364" y="500042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 Работа с родителями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2" name="Picture 2" descr="F:\20170414_1018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4143380"/>
            <a:ext cx="4286280" cy="2416286"/>
          </a:xfrm>
          <a:prstGeom prst="rect">
            <a:avLst/>
          </a:prstGeom>
          <a:noFill/>
        </p:spPr>
      </p:pic>
      <p:pic>
        <p:nvPicPr>
          <p:cNvPr id="3" name="Picture 3" descr="F:\20170414_10183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1500174"/>
            <a:ext cx="3997269" cy="2253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20170419_081749[1].jp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571472" y="1071546"/>
            <a:ext cx="4226646" cy="2571768"/>
          </a:xfrm>
          <a:prstGeom prst="rect">
            <a:avLst/>
          </a:prstGeom>
          <a:noFill/>
        </p:spPr>
      </p:pic>
      <p:pic>
        <p:nvPicPr>
          <p:cNvPr id="3074" name="Picture 2" descr="F:\20170419_081623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3714752"/>
            <a:ext cx="5020433" cy="2830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Пользователь\Desktop\ПАСКА ПРЕЗЕНТ\20170417_1040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9322" y="1571612"/>
            <a:ext cx="2663188" cy="4162171"/>
          </a:xfrm>
          <a:prstGeom prst="rect">
            <a:avLst/>
          </a:prstGeom>
          <a:noFill/>
        </p:spPr>
      </p:pic>
      <p:pic>
        <p:nvPicPr>
          <p:cNvPr id="2054" name="Picture 6" descr="C:\Users\Пользователь\Desktop\ПАСКА ПРЕЗЕНТ\20170417_1041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340768"/>
            <a:ext cx="3191904" cy="23939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428604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Развлечение 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«Пасха в гости к нам пришла».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6" name="Picture 5" descr="C:\Users\Пользователь\Desktop\ПАСХА ФОТО\20170417_10363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1604" y="4000480"/>
            <a:ext cx="3663489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Пользователь\Desktop\ПАСКА ПРЕЗЕНТ\20170417_1048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000108"/>
            <a:ext cx="3678741" cy="2759056"/>
          </a:xfrm>
          <a:prstGeom prst="rect">
            <a:avLst/>
          </a:prstGeom>
          <a:noFill/>
        </p:spPr>
      </p:pic>
      <p:pic>
        <p:nvPicPr>
          <p:cNvPr id="4" name="Picture 2" descr="C:\Users\Пользователь\Desktop\ПАСКА ПРЕЗЕНТ\20170417_1032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000108"/>
            <a:ext cx="3810026" cy="285752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 flipV="1">
            <a:off x="7358082" y="3357562"/>
            <a:ext cx="45719" cy="714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001024" y="2357430"/>
            <a:ext cx="45719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8" descr="C:\Users\Пользователь\Desktop\ПАСКА ПРЕЗЕНТ\20170417_10592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4714884"/>
            <a:ext cx="3940051" cy="1916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548680"/>
            <a:ext cx="6912768" cy="1623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Тип проекта</a:t>
            </a:r>
            <a:r>
              <a:rPr lang="ru-RU" sz="2400" b="1" dirty="0">
                <a:latin typeface="Arial Narrow" panose="020B0606020202030204" pitchFamily="34" charset="0"/>
                <a:ea typeface="Calibri"/>
                <a:cs typeface="Times New Roman"/>
              </a:rPr>
              <a:t>:</a:t>
            </a:r>
            <a:r>
              <a:rPr lang="ru-RU" sz="2400" dirty="0">
                <a:latin typeface="Arial Narrow" panose="020B0606020202030204" pitchFamily="34" charset="0"/>
                <a:ea typeface="Calibri"/>
                <a:cs typeface="Times New Roman"/>
              </a:rPr>
              <a:t> творческий, досуговый, </a:t>
            </a:r>
            <a:r>
              <a:rPr lang="ru-RU" sz="2400" dirty="0" err="1">
                <a:latin typeface="Arial Narrow" panose="020B0606020202030204" pitchFamily="34" charset="0"/>
                <a:ea typeface="Calibri"/>
                <a:cs typeface="Times New Roman"/>
              </a:rPr>
              <a:t>детско</a:t>
            </a:r>
            <a:r>
              <a:rPr lang="ru-RU" sz="2400" dirty="0">
                <a:latin typeface="Arial Narrow" panose="020B0606020202030204" pitchFamily="34" charset="0"/>
                <a:ea typeface="Calibri"/>
                <a:cs typeface="Times New Roman"/>
              </a:rPr>
              <a:t> – взрослый.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Принцип построения</a:t>
            </a:r>
            <a:r>
              <a:rPr lang="ru-RU" sz="2400" b="1" dirty="0">
                <a:latin typeface="Arial Narrow" panose="020B0606020202030204" pitchFamily="34" charset="0"/>
                <a:ea typeface="Calibri"/>
                <a:cs typeface="Times New Roman"/>
              </a:rPr>
              <a:t>: </a:t>
            </a:r>
            <a:r>
              <a:rPr lang="ru-RU" sz="2400" dirty="0">
                <a:latin typeface="Arial Narrow" panose="020B0606020202030204" pitchFamily="34" charset="0"/>
                <a:ea typeface="Calibri"/>
                <a:cs typeface="Times New Roman"/>
              </a:rPr>
              <a:t>интегративный.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Продолжительность:</a:t>
            </a:r>
            <a:r>
              <a:rPr lang="ru-RU" sz="2400" dirty="0">
                <a:latin typeface="Arial Narrow" panose="020B0606020202030204" pitchFamily="34" charset="0"/>
                <a:ea typeface="Calibri"/>
                <a:cs typeface="Times New Roman"/>
              </a:rPr>
              <a:t> </a:t>
            </a:r>
            <a:r>
              <a:rPr lang="ru-RU" sz="2400" dirty="0" smtClean="0">
                <a:latin typeface="Arial Narrow" panose="020B0606020202030204" pitchFamily="34" charset="0"/>
                <a:ea typeface="Calibri"/>
                <a:cs typeface="Times New Roman"/>
              </a:rPr>
              <a:t>краткосрочный (1 месяц)</a:t>
            </a:r>
            <a:endParaRPr lang="ru-RU" sz="2400" dirty="0"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6148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ПАСКА ПРЕЗЕНТ\20170417_1102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000108"/>
            <a:ext cx="7000924" cy="565861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00364" y="500042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Спасибо </a:t>
            </a:r>
            <a:r>
              <a:rPr lang="ru-RU" sz="2400" b="1" smtClean="0">
                <a:solidFill>
                  <a:srgbClr val="FF0000"/>
                </a:solidFill>
                <a:latin typeface="Arial Narrow" pitchFamily="34" charset="0"/>
              </a:rPr>
              <a:t>за просмотр!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04664"/>
            <a:ext cx="7416824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Актуальность темы:</a:t>
            </a:r>
            <a:r>
              <a:rPr lang="ru-RU" sz="2400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 </a:t>
            </a:r>
            <a:r>
              <a:rPr lang="ru-RU" sz="2400" dirty="0">
                <a:latin typeface="Arial Narrow" panose="020B0606020202030204" pitchFamily="34" charset="0"/>
                <a:ea typeface="Calibri"/>
                <a:cs typeface="Times New Roman"/>
              </a:rPr>
              <a:t>В настоящее время дети, да и мы взрослые, не знаем русских обычаев, традиций, связанных с народными христианскими праздниками. И  если взрослые будут интересоваться русской народной культурой и рассказывать своим детям, играть в игры, придерживаться обычаев русского народа, то дети тоже будут в дальнейшем знать культуру и традиции нашего народа.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41682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Цель:</a:t>
            </a:r>
            <a:r>
              <a:rPr lang="ru-RU" sz="2400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 </a:t>
            </a:r>
            <a:r>
              <a:rPr lang="ru-RU" sz="2400" dirty="0">
                <a:latin typeface="Arial Narrow" panose="020B0606020202030204" pitchFamily="34" charset="0"/>
                <a:ea typeface="Calibri"/>
                <a:cs typeface="Times New Roman"/>
              </a:rPr>
              <a:t>Приобщение детей дошкольного возраста к народному культурному наследию празднованию Светлого Христова Воскресенья средствами литературы, музыки, </a:t>
            </a:r>
            <a:r>
              <a:rPr lang="ru-RU" sz="2400" dirty="0" smtClean="0">
                <a:latin typeface="Arial Narrow" panose="020B0606020202030204" pitchFamily="34" charset="0"/>
                <a:ea typeface="Calibri"/>
                <a:cs typeface="Times New Roman"/>
              </a:rPr>
              <a:t>изобразительной </a:t>
            </a:r>
            <a:r>
              <a:rPr lang="ru-RU" sz="2400" dirty="0">
                <a:latin typeface="Arial Narrow" panose="020B0606020202030204" pitchFamily="34" charset="0"/>
                <a:ea typeface="Calibri"/>
                <a:cs typeface="Times New Roman"/>
              </a:rPr>
              <a:t>и двигательной активности.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1820923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623"/>
            <a:ext cx="8928992" cy="6790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Задачи:</a:t>
            </a:r>
            <a:endParaRPr lang="ru-RU" dirty="0">
              <a:solidFill>
                <a:srgbClr val="FF000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latin typeface="Arial Narrow" panose="020B0606020202030204" pitchFamily="34" charset="0"/>
                <a:ea typeface="Calibri"/>
                <a:cs typeface="Times New Roman"/>
              </a:rPr>
              <a:t>Прививать уважение и любовь к православным традициям своего народа, воспитывать нравственные и эстетические чувства.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latin typeface="Arial Narrow" panose="020B0606020202030204" pitchFamily="34" charset="0"/>
                <a:ea typeface="Calibri"/>
                <a:cs typeface="Times New Roman"/>
              </a:rPr>
              <a:t>Знакомить детей в доступной форме с основным смыслом празднования православной Пасхи, используя народные игры, забавы, </a:t>
            </a:r>
            <a:r>
              <a:rPr lang="ru-RU" sz="1600" dirty="0" smtClean="0">
                <a:latin typeface="Arial Narrow" panose="020B0606020202030204" pitchFamily="34" charset="0"/>
                <a:ea typeface="Calibri"/>
                <a:cs typeface="Times New Roman"/>
              </a:rPr>
              <a:t>хороводы</a:t>
            </a:r>
            <a:r>
              <a:rPr lang="ru-RU" sz="1600" dirty="0">
                <a:latin typeface="Arial Narrow" panose="020B0606020202030204" pitchFamily="34" charset="0"/>
                <a:ea typeface="Calibri"/>
                <a:cs typeface="Times New Roman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latin typeface="Arial Narrow" panose="020B0606020202030204" pitchFamily="34" charset="0"/>
                <a:ea typeface="Calibri"/>
                <a:cs typeface="Times New Roman"/>
              </a:rPr>
              <a:t>Развивать познавательную активность, любознательность детей через знакомство с историей и традициями православного праздника «Пасха».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latin typeface="Arial Narrow" panose="020B0606020202030204" pitchFamily="34" charset="0"/>
                <a:ea typeface="Calibri"/>
                <a:cs typeface="Times New Roman"/>
              </a:rPr>
              <a:t>Обогащать словарный запас детей («Пасха», «Светлое Христово Воскресенье», «Благовест», «традиции», «обряды»).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latin typeface="Arial Narrow" panose="020B0606020202030204" pitchFamily="34" charset="0"/>
                <a:ea typeface="Calibri"/>
                <a:cs typeface="Times New Roman"/>
              </a:rPr>
              <a:t>Знакомить детей с особенностями православной музыки – звоном колоколов, звучанием церковного хора, классической музыки, праздничных пасхальных звонов.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latin typeface="Arial Narrow" panose="020B0606020202030204" pitchFamily="34" charset="0"/>
                <a:ea typeface="Calibri"/>
                <a:cs typeface="Times New Roman"/>
              </a:rPr>
              <a:t>Способствовать формированию личности ребёнка как носителя нравственных ценностей (гуманность, доброта, умение прощать, забота, преданность человеческим идеалам</a:t>
            </a:r>
            <a:r>
              <a:rPr lang="ru-RU" sz="1600" dirty="0" smtClean="0">
                <a:latin typeface="Arial Narrow" panose="020B0606020202030204" pitchFamily="34" charset="0"/>
                <a:ea typeface="Calibri"/>
                <a:cs typeface="Times New Roman"/>
              </a:rPr>
              <a:t>).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latin typeface="Arial Narrow" panose="020B0606020202030204" pitchFamily="34" charset="0"/>
                <a:ea typeface="Calibri"/>
                <a:cs typeface="Times New Roman"/>
              </a:rPr>
              <a:t>Вызвать у детей эмоционально – положительные отношения к народным праздничным традициям и обычаям.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latin typeface="Arial Narrow" panose="020B0606020202030204" pitchFamily="34" charset="0"/>
                <a:ea typeface="Calibri"/>
                <a:cs typeface="Times New Roman"/>
              </a:rPr>
              <a:t>Создать условия для реализации творческой деятельности.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latin typeface="Arial Narrow" panose="020B0606020202030204" pitchFamily="34" charset="0"/>
                <a:ea typeface="Calibri"/>
                <a:cs typeface="Times New Roman"/>
              </a:rPr>
              <a:t>Воспитывать чувство гордости, патриотизма, а также отношение к собственному народному искусству как к национальному достоянию.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600" dirty="0"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1963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7056784" cy="6255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Этапы реализации проекта:</a:t>
            </a:r>
            <a:endParaRPr lang="ru-RU" sz="2400" dirty="0">
              <a:solidFill>
                <a:srgbClr val="FF000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B05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Подготовительный</a:t>
            </a:r>
            <a:r>
              <a:rPr lang="ru-RU" sz="24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 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(составление плана проекта, сбор </a:t>
            </a:r>
            <a:r>
              <a:rPr lang="ru-RU" sz="24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материалов)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Анализирующий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 (выяснение уровня </a:t>
            </a:r>
            <a:r>
              <a:rPr lang="ru-RU" sz="2400" dirty="0" err="1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сформированности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у детей представлений о празднике Пасха).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solidFill>
                  <a:srgbClr val="7030A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Ознакомительно – формирующий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 (циклы занятий в различных образовательных областях по данной проблеме, организация родителей </a:t>
            </a:r>
            <a:r>
              <a:rPr lang="ru-RU" sz="24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при проведении 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данного проекта).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solidFill>
                  <a:srgbClr val="00B05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Оформление мини – </a:t>
            </a:r>
            <a:r>
              <a:rPr lang="ru-RU" sz="2400" b="1" dirty="0" smtClean="0">
                <a:solidFill>
                  <a:srgbClr val="00B05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выставки</a:t>
            </a:r>
            <a:r>
              <a:rPr lang="ru-RU" sz="2400" dirty="0">
                <a:solidFill>
                  <a:srgbClr val="00B05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 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«Пасхальное чудо».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Проведение праздника</a:t>
            </a:r>
            <a:r>
              <a:rPr lang="ru-RU" sz="24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 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«Пасха в гости к нам пришла».</a:t>
            </a:r>
          </a:p>
        </p:txBody>
      </p:sp>
    </p:spTree>
    <p:extLst>
      <p:ext uri="{BB962C8B-B14F-4D97-AF65-F5344CB8AC3E}">
        <p14:creationId xmlns="" xmlns:p14="http://schemas.microsoft.com/office/powerpoint/2010/main" val="2036562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714489"/>
            <a:ext cx="2319076" cy="207170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Times New Roman"/>
              </a:rPr>
              <a:t>Дети подготовительной группы.</a:t>
            </a:r>
          </a:p>
        </p:txBody>
      </p:sp>
      <p:sp>
        <p:nvSpPr>
          <p:cNvPr id="4" name="Овал 3"/>
          <p:cNvSpPr/>
          <p:nvPr/>
        </p:nvSpPr>
        <p:spPr>
          <a:xfrm>
            <a:off x="2571736" y="2928934"/>
            <a:ext cx="2214578" cy="21431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Times New Roman"/>
              </a:rPr>
              <a:t>Воспитатели группы.</a:t>
            </a:r>
          </a:p>
        </p:txBody>
      </p:sp>
      <p:sp>
        <p:nvSpPr>
          <p:cNvPr id="5" name="Овал 4"/>
          <p:cNvSpPr/>
          <p:nvPr/>
        </p:nvSpPr>
        <p:spPr>
          <a:xfrm>
            <a:off x="5148064" y="3068960"/>
            <a:ext cx="2160240" cy="2232248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Times New Roman"/>
              </a:rPr>
              <a:t>Музыкальный руководитель.</a:t>
            </a:r>
          </a:p>
        </p:txBody>
      </p:sp>
      <p:sp>
        <p:nvSpPr>
          <p:cNvPr id="6" name="Овал 5"/>
          <p:cNvSpPr/>
          <p:nvPr/>
        </p:nvSpPr>
        <p:spPr>
          <a:xfrm>
            <a:off x="6804248" y="1268760"/>
            <a:ext cx="2160240" cy="201622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Times New Roman"/>
              </a:rPr>
              <a:t>Родители.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75382" y="356390"/>
            <a:ext cx="3052254" cy="13444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Участники проекта:</a:t>
            </a:r>
            <a:endParaRPr lang="ru-RU" sz="2400" dirty="0">
              <a:solidFill>
                <a:srgbClr val="FF000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2555776" y="1700808"/>
            <a:ext cx="432048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endCxn id="4" idx="0"/>
          </p:cNvCxnSpPr>
          <p:nvPr/>
        </p:nvCxnSpPr>
        <p:spPr>
          <a:xfrm rot="5400000">
            <a:off x="3155479" y="2215950"/>
            <a:ext cx="1236531" cy="189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112379" y="1769227"/>
            <a:ext cx="864096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027636" y="1628800"/>
            <a:ext cx="992636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42781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32392"/>
            <a:ext cx="8640960" cy="4003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Ресурсы:</a:t>
            </a:r>
            <a:endParaRPr lang="ru-RU" sz="2400" dirty="0">
              <a:solidFill>
                <a:srgbClr val="FF000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Методическая литература.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Выставка 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«Пасхальное чудо».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Подбор материала, игрушек, атрибутов для </a:t>
            </a:r>
            <a:r>
              <a:rPr lang="ru-RU" sz="24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игровой деятельности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, игры, иллюстрированный материал, художественная литература, фольклор по данной теме, музыкальные инструменты, аудиозаписи, использование мультимедиа.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Подбор материала для продуктивной деятельности.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918556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3"/>
            <a:ext cx="6912768" cy="302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Ожидаемые результаты:</a:t>
            </a:r>
            <a:endParaRPr lang="ru-RU" sz="2400" dirty="0">
              <a:solidFill>
                <a:srgbClr val="FF000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latin typeface="Arial Narrow" panose="020B0606020202030204" pitchFamily="34" charset="0"/>
                <a:ea typeface="Calibri"/>
                <a:cs typeface="Times New Roman"/>
              </a:rPr>
              <a:t>Сформировать представления у детей о праздновании православной Пасхи.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latin typeface="Arial Narrow" panose="020B0606020202030204" pitchFamily="34" charset="0"/>
                <a:ea typeface="Calibri"/>
                <a:cs typeface="Times New Roman"/>
              </a:rPr>
              <a:t>Создание мини –выставки «Пасхальное чудо».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latin typeface="Arial Narrow" panose="020B0606020202030204" pitchFamily="34" charset="0"/>
                <a:ea typeface="Calibri"/>
                <a:cs typeface="Times New Roman"/>
              </a:rPr>
              <a:t>Проведение </a:t>
            </a:r>
            <a:r>
              <a:rPr lang="ru-RU" sz="2400" dirty="0">
                <a:latin typeface="Arial Narrow" panose="020B0606020202030204" pitchFamily="34" charset="0"/>
                <a:ea typeface="Calibri"/>
                <a:cs typeface="Times New Roman"/>
              </a:rPr>
              <a:t>праздника «Пасха в гости к нам пришла</a:t>
            </a:r>
            <a:r>
              <a:rPr lang="ru-RU" sz="2400" dirty="0" smtClean="0">
                <a:latin typeface="Arial Narrow" panose="020B0606020202030204" pitchFamily="34" charset="0"/>
                <a:ea typeface="Calibri"/>
                <a:cs typeface="Times New Roman"/>
              </a:rPr>
              <a:t>».</a:t>
            </a:r>
            <a:endParaRPr lang="ru-RU" sz="2400" dirty="0"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69933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298</Words>
  <Application>Microsoft Office PowerPoint</Application>
  <PresentationFormat>Экран (4:3)</PresentationFormat>
  <Paragraphs>47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«Светлая Пасха»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26</cp:revision>
  <dcterms:created xsi:type="dcterms:W3CDTF">2015-03-09T19:39:10Z</dcterms:created>
  <dcterms:modified xsi:type="dcterms:W3CDTF">2017-05-18T16:25:17Z</dcterms:modified>
</cp:coreProperties>
</file>