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1" r:id="rId6"/>
    <p:sldId id="270" r:id="rId7"/>
    <p:sldId id="274" r:id="rId8"/>
    <p:sldId id="269" r:id="rId9"/>
    <p:sldId id="268" r:id="rId10"/>
    <p:sldId id="267" r:id="rId11"/>
    <p:sldId id="266" r:id="rId12"/>
    <p:sldId id="273" r:id="rId13"/>
    <p:sldId id="265" r:id="rId14"/>
    <p:sldId id="26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2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010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530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816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948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878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48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77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054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2242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658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38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FF2FA-85BD-40F2-BCBF-DB07FFAD1517}" type="datetimeFigureOut">
              <a:rPr lang="ru-RU" smtClean="0"/>
              <a:pPr/>
              <a:t>01.10.2017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53DDB-770D-4349-8D1D-A8902CE97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121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7915" y="1158090"/>
            <a:ext cx="40862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Виды </a:t>
            </a:r>
            <a:endParaRPr lang="ru-RU" sz="138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2675" y="2266086"/>
            <a:ext cx="33242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леса </a:t>
            </a:r>
            <a:endParaRPr lang="ru-RU" sz="138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76" y="5162311"/>
            <a:ext cx="5391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Выполнила: воспитатель первой категории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                   Шугурова Ольга Николаевна 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3076" y="6178658"/>
            <a:ext cx="5391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Алатырь, 2017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zvuk_-_les_(iPleer.f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10925" y="20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296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5900" y="600075"/>
            <a:ext cx="6297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Листвяга</a:t>
            </a:r>
            <a:endParaRPr lang="ru-RU" sz="4000" b="1" dirty="0" smtClean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(</a:t>
            </a:r>
            <a:r>
              <a:rPr lang="ru-RU" sz="4000" b="1" dirty="0" err="1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лиственичный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 лес)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999" y="2181225"/>
            <a:ext cx="3114675" cy="4152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9400" y="1733549"/>
            <a:ext cx="2476500" cy="1857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4075" y="2467655"/>
            <a:ext cx="5895975" cy="37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97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4394" y="600075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Кедровник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314" y="1724024"/>
            <a:ext cx="3327235" cy="4448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9670" y="1066799"/>
            <a:ext cx="2642319" cy="1752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7924" y="2071685"/>
            <a:ext cx="5467351" cy="410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828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4325" y="657225"/>
            <a:ext cx="547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СМЕШАННЫЙ ЛЕС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799" y="1962150"/>
            <a:ext cx="6054309" cy="4095750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7115176" y="1962150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Если же есть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листва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хвоинки,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Рядом и ели растут,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и 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осинки,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Смешанным лес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тот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зовется, друзья.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Тут все деревья,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от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«А» и до «Я».</a:t>
            </a:r>
          </a:p>
          <a:p>
            <a:pPr algn="ctr"/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95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74" y="1057275"/>
            <a:ext cx="74961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Мы любим лес </a:t>
            </a:r>
            <a:endParaRPr lang="ru-RU" sz="40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 </a:t>
            </a: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любое время года,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Мы слышим речек </a:t>
            </a:r>
            <a:endParaRPr lang="ru-RU" sz="40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медленную </a:t>
            </a: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речь…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Все это называется – </a:t>
            </a:r>
            <a:endParaRPr lang="ru-RU" sz="4000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природа</a:t>
            </a:r>
            <a:r>
              <a:rPr lang="ru-RU" sz="4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,</a:t>
            </a:r>
          </a:p>
          <a:p>
            <a:pPr algn="ctr"/>
            <a:r>
              <a:rPr lang="ru-RU" sz="4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Давайте же всегда </a:t>
            </a:r>
            <a:r>
              <a:rPr lang="ru-RU" sz="4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её </a:t>
            </a:r>
            <a:r>
              <a:rPr lang="ru-RU" sz="44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беречь!</a:t>
            </a:r>
          </a:p>
        </p:txBody>
      </p:sp>
    </p:spTree>
    <p:extLst>
      <p:ext uri="{BB962C8B-B14F-4D97-AF65-F5344CB8AC3E}">
        <p14:creationId xmlns:p14="http://schemas.microsoft.com/office/powerpoint/2010/main" xmlns="" val="51463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3935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3150" y="723900"/>
            <a:ext cx="60388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Что такое лес?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Сосны до небес,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Берёзы и дубы,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Ягоды, грибы...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Звериные тропинки,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Пригорки и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</a:rPr>
              <a:t>низинки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Мягкая трава,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На суку сова.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Ландыш серебристый,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Воздух чистый-чистый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 родник с живой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Ключевой водой.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895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299" y="1747836"/>
            <a:ext cx="6203951" cy="4652964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124325" y="657225"/>
            <a:ext cx="547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ЛИСТВЕННЫЙ ЛЕС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86600" y="1819275"/>
            <a:ext cx="44005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Кусты и деревья,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листочки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на ветках.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Лиственный лес это!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Помните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, детки!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Дуб в нем, берёзки,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липы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, рябинки,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Лещина, шиповник,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ясень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, осинки.</a:t>
            </a:r>
          </a:p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114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649" y="1841473"/>
            <a:ext cx="3057525" cy="410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6975" y="800867"/>
            <a:ext cx="2714624" cy="2081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1675" y="2523807"/>
            <a:ext cx="5984239" cy="39958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4394" y="600075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Берёзовая роща </a:t>
            </a: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(березняк)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98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6624" y="866775"/>
            <a:ext cx="4019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Дубрава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6" y="2028825"/>
            <a:ext cx="3236118" cy="4314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8019" y="866775"/>
            <a:ext cx="2603500" cy="1952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0370" y="2325513"/>
            <a:ext cx="5763970" cy="389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831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21244" y="981074"/>
            <a:ext cx="339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Осинник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136" y="2028826"/>
            <a:ext cx="3491432" cy="39020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9925" y="861041"/>
            <a:ext cx="2200275" cy="2141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1418" y="2286001"/>
            <a:ext cx="5946476" cy="396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028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24325" y="657225"/>
            <a:ext cx="547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ХВОЙНЫЙ ЛЕС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174" y="1950124"/>
            <a:ext cx="5876091" cy="4326731"/>
          </a:xfrm>
          <a:prstGeom prst="rect">
            <a:avLst/>
          </a:prstGeom>
          <a:ln w="1905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7362825" y="3067050"/>
            <a:ext cx="37242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Если иголочки вместо листвы,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Хвойным тогда этот лес назови.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4333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19251" y="441722"/>
            <a:ext cx="4691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Ельник</a:t>
            </a:r>
          </a:p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(еловый лес)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465" y="1765161"/>
            <a:ext cx="3076680" cy="41022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6549" y="960437"/>
            <a:ext cx="2220913" cy="2220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524" y="2070893"/>
            <a:ext cx="6067425" cy="391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67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7769" y="895350"/>
            <a:ext cx="4694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Bookman Old Style" panose="02050604050505020204" pitchFamily="18" charset="0"/>
              </a:rPr>
              <a:t>Сосновый бор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" y="2070100"/>
            <a:ext cx="3162300" cy="4216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3559" y="1346200"/>
            <a:ext cx="2383367" cy="1787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1559" y="2070100"/>
            <a:ext cx="5879916" cy="44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430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152</Words>
  <Application>Microsoft Office PowerPoint</Application>
  <PresentationFormat>Произвольный</PresentationFormat>
  <Paragraphs>44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Ольга Николаевна</cp:lastModifiedBy>
  <cp:revision>8</cp:revision>
  <dcterms:created xsi:type="dcterms:W3CDTF">2017-09-30T21:34:39Z</dcterms:created>
  <dcterms:modified xsi:type="dcterms:W3CDTF">2017-10-01T12:01:58Z</dcterms:modified>
</cp:coreProperties>
</file>