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7" r:id="rId8"/>
    <p:sldId id="263" r:id="rId9"/>
    <p:sldId id="261" r:id="rId10"/>
    <p:sldId id="268" r:id="rId11"/>
    <p:sldId id="264" r:id="rId12"/>
    <p:sldId id="265" r:id="rId13"/>
    <p:sldId id="266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16FF3-87B0-4705-A75B-A84920066333}" v="60" dt="2020-06-24T19:26:53.344"/>
    <p1510:client id="{A07A6C00-565D-4B4C-97E9-38491EC6FB95}" v="174" dt="2020-06-23T19:05:26.0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67" y="7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A07A6C00-565D-4B4C-97E9-38491EC6FB95}"/>
    <pc:docChg chg="modSld">
      <pc:chgData name="" userId="" providerId="" clId="Web-{A07A6C00-565D-4B4C-97E9-38491EC6FB95}" dt="2020-06-23T19:05:26.061" v="159" actId="14100"/>
      <pc:docMkLst>
        <pc:docMk/>
      </pc:docMkLst>
      <pc:sldChg chg="modSp">
        <pc:chgData name="" userId="" providerId="" clId="Web-{A07A6C00-565D-4B4C-97E9-38491EC6FB95}" dt="2020-06-23T18:16:30.518" v="62" actId="20577"/>
        <pc:sldMkLst>
          <pc:docMk/>
          <pc:sldMk cId="4268232952" sldId="256"/>
        </pc:sldMkLst>
        <pc:spChg chg="mod">
          <ac:chgData name="" userId="" providerId="" clId="Web-{A07A6C00-565D-4B4C-97E9-38491EC6FB95}" dt="2020-06-23T18:16:30.518" v="62" actId="20577"/>
          <ac:spMkLst>
            <pc:docMk/>
            <pc:sldMk cId="4268232952" sldId="256"/>
            <ac:spMk id="2" creationId="{00000000-0000-0000-0000-000000000000}"/>
          </ac:spMkLst>
        </pc:spChg>
      </pc:sldChg>
      <pc:sldChg chg="addSp delSp modSp">
        <pc:chgData name="" userId="" providerId="" clId="Web-{A07A6C00-565D-4B4C-97E9-38491EC6FB95}" dt="2020-06-23T18:20:20.535" v="72" actId="14100"/>
        <pc:sldMkLst>
          <pc:docMk/>
          <pc:sldMk cId="1971292704" sldId="258"/>
        </pc:sldMkLst>
        <pc:picChg chg="add del mod">
          <ac:chgData name="" userId="" providerId="" clId="Web-{A07A6C00-565D-4B4C-97E9-38491EC6FB95}" dt="2020-06-23T18:19:00.378" v="67"/>
          <ac:picMkLst>
            <pc:docMk/>
            <pc:sldMk cId="1971292704" sldId="258"/>
            <ac:picMk id="3" creationId="{3D28E45C-D595-49C7-8B58-49413B908E81}"/>
          </ac:picMkLst>
        </pc:picChg>
        <pc:picChg chg="add mod">
          <ac:chgData name="" userId="" providerId="" clId="Web-{A07A6C00-565D-4B4C-97E9-38491EC6FB95}" dt="2020-06-23T18:20:20.535" v="72" actId="14100"/>
          <ac:picMkLst>
            <pc:docMk/>
            <pc:sldMk cId="1971292704" sldId="258"/>
            <ac:picMk id="4" creationId="{947313A1-5C60-4674-8A1F-B9334E45EC7A}"/>
          </ac:picMkLst>
        </pc:picChg>
      </pc:sldChg>
      <pc:sldChg chg="addSp modSp">
        <pc:chgData name="" userId="" providerId="" clId="Web-{A07A6C00-565D-4B4C-97E9-38491EC6FB95}" dt="2020-06-23T18:22:10.066" v="78" actId="1076"/>
        <pc:sldMkLst>
          <pc:docMk/>
          <pc:sldMk cId="4122796649" sldId="259"/>
        </pc:sldMkLst>
        <pc:picChg chg="add mod">
          <ac:chgData name="" userId="" providerId="" clId="Web-{A07A6C00-565D-4B4C-97E9-38491EC6FB95}" dt="2020-06-23T18:22:10.066" v="78" actId="1076"/>
          <ac:picMkLst>
            <pc:docMk/>
            <pc:sldMk cId="4122796649" sldId="259"/>
            <ac:picMk id="3" creationId="{60EFBCD0-3EEB-466D-AADD-245F96959E19}"/>
          </ac:picMkLst>
        </pc:picChg>
      </pc:sldChg>
      <pc:sldChg chg="addSp modSp">
        <pc:chgData name="" userId="" providerId="" clId="Web-{A07A6C00-565D-4B4C-97E9-38491EC6FB95}" dt="2020-06-23T18:24:04.176" v="82" actId="1076"/>
        <pc:sldMkLst>
          <pc:docMk/>
          <pc:sldMk cId="2447892647" sldId="260"/>
        </pc:sldMkLst>
        <pc:picChg chg="add mod">
          <ac:chgData name="" userId="" providerId="" clId="Web-{A07A6C00-565D-4B4C-97E9-38491EC6FB95}" dt="2020-06-23T18:24:04.176" v="82" actId="1076"/>
          <ac:picMkLst>
            <pc:docMk/>
            <pc:sldMk cId="2447892647" sldId="260"/>
            <ac:picMk id="3" creationId="{142F528B-C2AF-4A60-8FE4-ED958E90DDEA}"/>
          </ac:picMkLst>
        </pc:picChg>
      </pc:sldChg>
      <pc:sldChg chg="addSp delSp modSp">
        <pc:chgData name="" userId="" providerId="" clId="Web-{A07A6C00-565D-4B4C-97E9-38491EC6FB95}" dt="2020-06-23T18:48:27.010" v="120" actId="1076"/>
        <pc:sldMkLst>
          <pc:docMk/>
          <pc:sldMk cId="2708856002" sldId="261"/>
        </pc:sldMkLst>
        <pc:picChg chg="add del mod">
          <ac:chgData name="" userId="" providerId="" clId="Web-{A07A6C00-565D-4B4C-97E9-38491EC6FB95}" dt="2020-06-23T18:46:03.822" v="116"/>
          <ac:picMkLst>
            <pc:docMk/>
            <pc:sldMk cId="2708856002" sldId="261"/>
            <ac:picMk id="3" creationId="{C588817D-980C-46A2-9D26-EBB3D69E2306}"/>
          </ac:picMkLst>
        </pc:picChg>
        <pc:picChg chg="add mod">
          <ac:chgData name="" userId="" providerId="" clId="Web-{A07A6C00-565D-4B4C-97E9-38491EC6FB95}" dt="2020-06-23T18:48:27.010" v="120" actId="1076"/>
          <ac:picMkLst>
            <pc:docMk/>
            <pc:sldMk cId="2708856002" sldId="261"/>
            <ac:picMk id="4" creationId="{53715FBE-A2A0-4A55-AF79-93BEBE66C623}"/>
          </ac:picMkLst>
        </pc:picChg>
      </pc:sldChg>
      <pc:sldChg chg="addSp delSp modSp">
        <pc:chgData name="" userId="" providerId="" clId="Web-{A07A6C00-565D-4B4C-97E9-38491EC6FB95}" dt="2020-06-23T18:35:45.429" v="96" actId="1076"/>
        <pc:sldMkLst>
          <pc:docMk/>
          <pc:sldMk cId="2071231059" sldId="262"/>
        </pc:sldMkLst>
        <pc:picChg chg="add del mod">
          <ac:chgData name="" userId="" providerId="" clId="Web-{A07A6C00-565D-4B4C-97E9-38491EC6FB95}" dt="2020-06-23T18:26:32.567" v="86"/>
          <ac:picMkLst>
            <pc:docMk/>
            <pc:sldMk cId="2071231059" sldId="262"/>
            <ac:picMk id="3" creationId="{8296687C-DC36-444D-90D9-B6F3C2A59E55}"/>
          </ac:picMkLst>
        </pc:picChg>
        <pc:picChg chg="add mod modCrop">
          <ac:chgData name="" userId="" providerId="" clId="Web-{A07A6C00-565D-4B4C-97E9-38491EC6FB95}" dt="2020-06-23T18:35:45.429" v="96" actId="1076"/>
          <ac:picMkLst>
            <pc:docMk/>
            <pc:sldMk cId="2071231059" sldId="262"/>
            <ac:picMk id="4" creationId="{3B4C85A7-032B-4E38-886A-F890C02CE1ED}"/>
          </ac:picMkLst>
        </pc:picChg>
      </pc:sldChg>
      <pc:sldChg chg="addSp modSp">
        <pc:chgData name="" userId="" providerId="" clId="Web-{A07A6C00-565D-4B4C-97E9-38491EC6FB95}" dt="2020-06-23T18:40:45.524" v="111"/>
        <pc:sldMkLst>
          <pc:docMk/>
          <pc:sldMk cId="2293844937" sldId="263"/>
        </pc:sldMkLst>
        <pc:picChg chg="add mod modCrop">
          <ac:chgData name="" userId="" providerId="" clId="Web-{A07A6C00-565D-4B4C-97E9-38491EC6FB95}" dt="2020-06-23T18:40:45.524" v="111"/>
          <ac:picMkLst>
            <pc:docMk/>
            <pc:sldMk cId="2293844937" sldId="263"/>
            <ac:picMk id="3" creationId="{0BE03824-EA25-4FA4-8B79-6A627443A327}"/>
          </ac:picMkLst>
        </pc:picChg>
      </pc:sldChg>
      <pc:sldChg chg="addSp modSp">
        <pc:chgData name="" userId="" providerId="" clId="Web-{A07A6C00-565D-4B4C-97E9-38491EC6FB95}" dt="2020-06-23T18:54:52.339" v="139" actId="1076"/>
        <pc:sldMkLst>
          <pc:docMk/>
          <pc:sldMk cId="352814523" sldId="264"/>
        </pc:sldMkLst>
        <pc:picChg chg="add mod modCrop">
          <ac:chgData name="" userId="" providerId="" clId="Web-{A07A6C00-565D-4B4C-97E9-38491EC6FB95}" dt="2020-06-23T18:54:52.339" v="139" actId="1076"/>
          <ac:picMkLst>
            <pc:docMk/>
            <pc:sldMk cId="352814523" sldId="264"/>
            <ac:picMk id="3" creationId="{A03FFA3A-51E8-4323-B678-EED57AA8439D}"/>
          </ac:picMkLst>
        </pc:picChg>
      </pc:sldChg>
      <pc:sldChg chg="addSp modSp">
        <pc:chgData name="" userId="" providerId="" clId="Web-{A07A6C00-565D-4B4C-97E9-38491EC6FB95}" dt="2020-06-23T19:00:10.950" v="146" actId="1076"/>
        <pc:sldMkLst>
          <pc:docMk/>
          <pc:sldMk cId="2608317774" sldId="265"/>
        </pc:sldMkLst>
        <pc:picChg chg="add mod modCrop">
          <ac:chgData name="" userId="" providerId="" clId="Web-{A07A6C00-565D-4B4C-97E9-38491EC6FB95}" dt="2020-06-23T19:00:10.950" v="146" actId="1076"/>
          <ac:picMkLst>
            <pc:docMk/>
            <pc:sldMk cId="2608317774" sldId="265"/>
            <ac:picMk id="3" creationId="{F6410062-096A-4654-B7BC-9CDD0DE73ECE}"/>
          </ac:picMkLst>
        </pc:picChg>
      </pc:sldChg>
      <pc:sldChg chg="addSp modSp">
        <pc:chgData name="" userId="" providerId="" clId="Web-{A07A6C00-565D-4B4C-97E9-38491EC6FB95}" dt="2020-06-23T19:02:23.700" v="152" actId="1076"/>
        <pc:sldMkLst>
          <pc:docMk/>
          <pc:sldMk cId="1787108542" sldId="266"/>
        </pc:sldMkLst>
        <pc:picChg chg="add mod modCrop">
          <ac:chgData name="" userId="" providerId="" clId="Web-{A07A6C00-565D-4B4C-97E9-38491EC6FB95}" dt="2020-06-23T19:02:23.700" v="152" actId="1076"/>
          <ac:picMkLst>
            <pc:docMk/>
            <pc:sldMk cId="1787108542" sldId="266"/>
            <ac:picMk id="3" creationId="{BDA34E6B-06CE-4A94-84B6-B00971E6F2E5}"/>
          </ac:picMkLst>
        </pc:picChg>
      </pc:sldChg>
      <pc:sldChg chg="addSp modSp">
        <pc:chgData name="" userId="" providerId="" clId="Web-{A07A6C00-565D-4B4C-97E9-38491EC6FB95}" dt="2020-06-23T18:37:58.476" v="103" actId="14100"/>
        <pc:sldMkLst>
          <pc:docMk/>
          <pc:sldMk cId="3314185753" sldId="267"/>
        </pc:sldMkLst>
        <pc:picChg chg="add mod modCrop">
          <ac:chgData name="" userId="" providerId="" clId="Web-{A07A6C00-565D-4B4C-97E9-38491EC6FB95}" dt="2020-06-23T18:37:58.476" v="103" actId="14100"/>
          <ac:picMkLst>
            <pc:docMk/>
            <pc:sldMk cId="3314185753" sldId="267"/>
            <ac:picMk id="3" creationId="{541CCDE6-8B33-4D89-8082-346B1EC4B9EC}"/>
          </ac:picMkLst>
        </pc:picChg>
      </pc:sldChg>
      <pc:sldChg chg="addSp modSp">
        <pc:chgData name="" userId="" providerId="" clId="Web-{A07A6C00-565D-4B4C-97E9-38491EC6FB95}" dt="2020-06-23T18:52:45.026" v="131" actId="1076"/>
        <pc:sldMkLst>
          <pc:docMk/>
          <pc:sldMk cId="1904609811" sldId="268"/>
        </pc:sldMkLst>
        <pc:picChg chg="add mod modCrop">
          <ac:chgData name="" userId="" providerId="" clId="Web-{A07A6C00-565D-4B4C-97E9-38491EC6FB95}" dt="2020-06-23T18:52:45.026" v="131" actId="1076"/>
          <ac:picMkLst>
            <pc:docMk/>
            <pc:sldMk cId="1904609811" sldId="268"/>
            <ac:picMk id="3" creationId="{6DA58A8D-B47A-4712-B499-BBA8E61D2EC4}"/>
          </ac:picMkLst>
        </pc:picChg>
      </pc:sldChg>
      <pc:sldChg chg="addSp modSp">
        <pc:chgData name="" userId="" providerId="" clId="Web-{A07A6C00-565D-4B4C-97E9-38491EC6FB95}" dt="2020-06-23T19:05:26.061" v="159" actId="14100"/>
        <pc:sldMkLst>
          <pc:docMk/>
          <pc:sldMk cId="2115983283" sldId="269"/>
        </pc:sldMkLst>
        <pc:picChg chg="add mod modCrop">
          <ac:chgData name="" userId="" providerId="" clId="Web-{A07A6C00-565D-4B4C-97E9-38491EC6FB95}" dt="2020-06-23T19:05:26.061" v="159" actId="14100"/>
          <ac:picMkLst>
            <pc:docMk/>
            <pc:sldMk cId="2115983283" sldId="269"/>
            <ac:picMk id="3" creationId="{424E58AD-0003-411A-B000-9F5CF80EBDCA}"/>
          </ac:picMkLst>
        </pc:picChg>
      </pc:sldChg>
    </pc:docChg>
  </pc:docChgLst>
  <pc:docChgLst>
    <pc:chgData clId="Web-{42E16FF3-87B0-4705-A75B-A84920066333}"/>
    <pc:docChg chg="modSld">
      <pc:chgData name="" userId="" providerId="" clId="Web-{42E16FF3-87B0-4705-A75B-A84920066333}" dt="2020-06-24T19:15:36.856" v="10" actId="14100"/>
      <pc:docMkLst>
        <pc:docMk/>
      </pc:docMkLst>
      <pc:sldChg chg="addSp delSp modSp">
        <pc:chgData name="" userId="" providerId="" clId="Web-{42E16FF3-87B0-4705-A75B-A84920066333}" dt="2020-06-24T19:15:36.856" v="10" actId="14100"/>
        <pc:sldMkLst>
          <pc:docMk/>
          <pc:sldMk cId="3303822441" sldId="270"/>
        </pc:sldMkLst>
        <pc:picChg chg="add mod">
          <ac:chgData name="" userId="" providerId="" clId="Web-{42E16FF3-87B0-4705-A75B-A84920066333}" dt="2020-06-24T19:15:36.856" v="10" actId="14100"/>
          <ac:picMkLst>
            <pc:docMk/>
            <pc:sldMk cId="3303822441" sldId="270"/>
            <ac:picMk id="2" creationId="{851F6230-CE01-44D3-BB6B-F83D6ABDF44A}"/>
          </ac:picMkLst>
        </pc:picChg>
        <pc:picChg chg="del">
          <ac:chgData name="" userId="" providerId="" clId="Web-{42E16FF3-87B0-4705-A75B-A84920066333}" dt="2020-06-24T19:13:06.028" v="0"/>
          <ac:picMkLst>
            <pc:docMk/>
            <pc:sldMk cId="3303822441" sldId="270"/>
            <ac:picMk id="3074" creationId="{00000000-0000-0000-0000-000000000000}"/>
          </ac:picMkLst>
        </pc:picChg>
      </pc:sldChg>
    </pc:docChg>
  </pc:docChgLst>
  <pc:docChgLst>
    <pc:chgData clId="Web-{B40A14FA-0C1F-48E9-A8E1-7BDA123C62A7}"/>
    <pc:docChg chg="modSld">
      <pc:chgData name="" userId="" providerId="" clId="Web-{B40A14FA-0C1F-48E9-A8E1-7BDA123C62A7}" dt="2020-06-24T19:26:53.344" v="48"/>
      <pc:docMkLst>
        <pc:docMk/>
      </pc:docMkLst>
      <pc:sldChg chg="modSp modTransition">
        <pc:chgData name="" userId="" providerId="" clId="Web-{B40A14FA-0C1F-48E9-A8E1-7BDA123C62A7}" dt="2020-06-24T19:26:53.344" v="48"/>
        <pc:sldMkLst>
          <pc:docMk/>
          <pc:sldMk cId="4268232952" sldId="256"/>
        </pc:sldMkLst>
        <pc:spChg chg="mod">
          <ac:chgData name="" userId="" providerId="" clId="Web-{B40A14FA-0C1F-48E9-A8E1-7BDA123C62A7}" dt="2020-06-24T19:22:49.671" v="46" actId="14100"/>
          <ac:spMkLst>
            <pc:docMk/>
            <pc:sldMk cId="4268232952" sldId="256"/>
            <ac:spMk id="2" creationId="{00000000-0000-0000-0000-000000000000}"/>
          </ac:spMkLst>
        </pc:spChg>
      </pc:sldChg>
      <pc:sldChg chg="modSp">
        <pc:chgData name="" userId="" providerId="" clId="Web-{B40A14FA-0C1F-48E9-A8E1-7BDA123C62A7}" dt="2020-06-24T19:20:41.030" v="8" actId="14100"/>
        <pc:sldMkLst>
          <pc:docMk/>
          <pc:sldMk cId="3303822441" sldId="270"/>
        </pc:sldMkLst>
        <pc:picChg chg="mod modCrop">
          <ac:chgData name="" userId="" providerId="" clId="Web-{B40A14FA-0C1F-48E9-A8E1-7BDA123C62A7}" dt="2020-06-24T19:20:41.030" v="8" actId="14100"/>
          <ac:picMkLst>
            <pc:docMk/>
            <pc:sldMk cId="3303822441" sldId="270"/>
            <ac:picMk id="2" creationId="{851F6230-CE01-44D3-BB6B-F83D6ABDF44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05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84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333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8474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147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1251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308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772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580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31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77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479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55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162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95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60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644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85F31E2-0534-4F5E-B6CB-BDDE145DF100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9313D41-AF38-4D64-A015-38947830E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263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lide-share.ru/slide/837421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3932" y="5969726"/>
            <a:ext cx="702083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Подготовила: воспитатель МБДОУ "Детский сад № 10</a:t>
            </a:r>
          </a:p>
          <a:p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 "Сказка" </a:t>
            </a:r>
            <a:r>
              <a:rPr lang="ru-RU" sz="2000" b="1" dirty="0" err="1">
                <a:solidFill>
                  <a:srgbClr val="FFFF00"/>
                </a:solidFill>
                <a:latin typeface="Arial"/>
                <a:cs typeface="Arial"/>
              </a:rPr>
              <a:t>Безымянова</a:t>
            </a:r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 О.В.</a:t>
            </a:r>
          </a:p>
        </p:txBody>
      </p:sp>
      <p:pic>
        <p:nvPicPr>
          <p:cNvPr id="3" name="Военные песни - Алёша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3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668000" cy="6858000"/>
          </a:xfrm>
          <a:prstGeom prst="rect">
            <a:avLst/>
          </a:prstGeom>
        </p:spPr>
      </p:pic>
      <p:pic>
        <p:nvPicPr>
          <p:cNvPr id="3" name="Рисунок 3" descr="Изображение выглядит как внешний, дорога, здание, город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DA58A8D-B47A-4712-B499-BBA8E61D2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6" r="7339" b="-276"/>
          <a:stretch/>
        </p:blipFill>
        <p:spPr>
          <a:xfrm>
            <a:off x="5342627" y="1482633"/>
            <a:ext cx="6683021" cy="52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09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46" y="0"/>
            <a:ext cx="10062754" cy="6857999"/>
          </a:xfrm>
          <a:prstGeom prst="rect">
            <a:avLst/>
          </a:prstGeom>
        </p:spPr>
      </p:pic>
      <p:pic>
        <p:nvPicPr>
          <p:cNvPr id="3" name="Рисунок 3" descr="Изображение выглядит как внешний, вода, лодка, корабль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03FFA3A-51E8-4323-B678-EED57AA84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5" r="14055" b="345"/>
          <a:stretch/>
        </p:blipFill>
        <p:spPr>
          <a:xfrm>
            <a:off x="6708475" y="1594865"/>
            <a:ext cx="5346004" cy="427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4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668000" cy="6858000"/>
          </a:xfrm>
          <a:prstGeom prst="rect">
            <a:avLst/>
          </a:prstGeom>
        </p:spPr>
      </p:pic>
      <p:pic>
        <p:nvPicPr>
          <p:cNvPr id="3" name="Рисунок 3" descr="Изображение выглядит как скала, внешний, камень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6410062-096A-4654-B7BC-9CDD0DE73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0" r="4294" b="-307"/>
          <a:stretch/>
        </p:blipFill>
        <p:spPr>
          <a:xfrm>
            <a:off x="5759570" y="1327530"/>
            <a:ext cx="6438434" cy="470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17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668000" cy="6858000"/>
          </a:xfrm>
          <a:prstGeom prst="rect">
            <a:avLst/>
          </a:prstGeom>
        </p:spPr>
      </p:pic>
      <p:pic>
        <p:nvPicPr>
          <p:cNvPr id="3" name="Рисунок 3" descr="Изображение выглядит как внешний, гора, корабль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DA34E6B-06CE-4A94-84B6-B00971E6F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67" b="312"/>
          <a:stretch/>
        </p:blipFill>
        <p:spPr>
          <a:xfrm>
            <a:off x="5601419" y="1623465"/>
            <a:ext cx="6438377" cy="458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08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668000" cy="6858000"/>
          </a:xfrm>
          <a:prstGeom prst="rect">
            <a:avLst/>
          </a:prstGeom>
        </p:spPr>
      </p:pic>
      <p:pic>
        <p:nvPicPr>
          <p:cNvPr id="3" name="Рисунок 3" descr="Изображение выглядит как внешний, скала, сидит, камень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24E58AD-0003-411A-B000-9F5CF80EB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4" r="5603" b="-296"/>
          <a:stretch/>
        </p:blipFill>
        <p:spPr>
          <a:xfrm>
            <a:off x="5630174" y="1121869"/>
            <a:ext cx="6380947" cy="514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83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черный, сидит, стол, женщ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51F6230-CE01-44D3-BB6B-F83D6ABDF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81" r="246" b="8429"/>
          <a:stretch/>
        </p:blipFill>
        <p:spPr>
          <a:xfrm>
            <a:off x="1690778" y="-3745"/>
            <a:ext cx="10498307" cy="686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22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bemt.ru/files/files/news/201911/gg/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08" y="0"/>
            <a:ext cx="91352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575" y="160338"/>
            <a:ext cx="312320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Почётное звание города-героя присваивалось  городам, жители которых проявили героизм и мужество в защите Родины в Великой Отечественной войне.</a:t>
            </a:r>
          </a:p>
        </p:txBody>
      </p:sp>
    </p:spTree>
    <p:extLst>
      <p:ext uri="{BB962C8B-B14F-4D97-AF65-F5344CB8AC3E}">
        <p14:creationId xmlns:p14="http://schemas.microsoft.com/office/powerpoint/2010/main" val="3132417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668000" cy="6858000"/>
          </a:xfrm>
          <a:prstGeom prst="rect">
            <a:avLst/>
          </a:prstGeom>
        </p:spPr>
      </p:pic>
      <p:pic>
        <p:nvPicPr>
          <p:cNvPr id="4" name="Рисунок 4" descr="Изображение выглядит как внешний, скала, гора, каменисты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47313A1-5C60-4674-8A1F-B9334E45E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211" y="1237890"/>
            <a:ext cx="5446143" cy="54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92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668000" cy="6858000"/>
          </a:xfrm>
          <a:prstGeom prst="rect">
            <a:avLst/>
          </a:prstGeom>
        </p:spPr>
      </p:pic>
      <p:pic>
        <p:nvPicPr>
          <p:cNvPr id="3" name="Рисунок 3" descr="Изображение выглядит как внешний, трава, здание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0EFBCD0-3EEB-466D-AADD-245F96959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249" y="1594677"/>
            <a:ext cx="5259237" cy="35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9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668000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42F528B-C2AF-4A60-8FE4-ED958E90D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381" y="1555258"/>
            <a:ext cx="5906218" cy="423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92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34" y="-22860"/>
            <a:ext cx="10328366" cy="6880860"/>
          </a:xfrm>
          <a:prstGeom prst="rect">
            <a:avLst/>
          </a:prstGeom>
        </p:spPr>
      </p:pic>
      <p:pic>
        <p:nvPicPr>
          <p:cNvPr id="4" name="Рисунок 4" descr="Изображение выглядит как здание, фотография, сидит, мужч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B4C85A7-032B-4E38-886A-F890C02CE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3" r="18389" b="262"/>
          <a:stretch/>
        </p:blipFill>
        <p:spPr>
          <a:xfrm>
            <a:off x="6967267" y="1292524"/>
            <a:ext cx="5015859" cy="517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31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34" y="0"/>
            <a:ext cx="10175966" cy="6835141"/>
          </a:xfrm>
          <a:prstGeom prst="rect">
            <a:avLst/>
          </a:prstGeom>
        </p:spPr>
      </p:pic>
      <p:pic>
        <p:nvPicPr>
          <p:cNvPr id="3" name="Рисунок 3" descr="Изображение выглядит как трава, внешний, мужчина, во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41CCDE6-8B33-4D89-8082-346B1EC4B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7" r="15804" b="435"/>
          <a:stretch/>
        </p:blipFill>
        <p:spPr>
          <a:xfrm>
            <a:off x="6780362" y="1361785"/>
            <a:ext cx="5159358" cy="437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85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668000" cy="6858000"/>
          </a:xfrm>
          <a:prstGeom prst="rect">
            <a:avLst/>
          </a:prstGeom>
        </p:spPr>
      </p:pic>
      <p:pic>
        <p:nvPicPr>
          <p:cNvPr id="3" name="Рисунок 3" descr="Изображение выглядит как внешний, здание, мужчина, стату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BE03824-EA25-4FA4-8B79-6A627443A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5" r="18020" b="592"/>
          <a:stretch/>
        </p:blipFill>
        <p:spPr>
          <a:xfrm>
            <a:off x="6334664" y="1421463"/>
            <a:ext cx="5547546" cy="48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4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668000" cy="6858000"/>
          </a:xfrm>
          <a:prstGeom prst="rect">
            <a:avLst/>
          </a:prstGeom>
        </p:spPr>
      </p:pic>
      <p:pic>
        <p:nvPicPr>
          <p:cNvPr id="4" name="Рисунок 4" descr="Изображение выглядит как трава, внешний, здание, часы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3715FBE-A2A0-4A55-AF79-93BEBE66C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494" y="1278866"/>
            <a:ext cx="6006860" cy="45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56002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28</TotalTime>
  <Words>39</Words>
  <Application>Microsoft Office PowerPoint</Application>
  <PresentationFormat>Широкоэкранный</PresentationFormat>
  <Paragraphs>3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Nail</dc:creator>
  <cp:lastModifiedBy>Nail</cp:lastModifiedBy>
  <cp:revision>100</cp:revision>
  <dcterms:created xsi:type="dcterms:W3CDTF">2020-04-22T18:16:15Z</dcterms:created>
  <dcterms:modified xsi:type="dcterms:W3CDTF">2020-06-24T19:27:00Z</dcterms:modified>
</cp:coreProperties>
</file>