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9" r:id="rId3"/>
    <p:sldId id="272" r:id="rId4"/>
    <p:sldId id="257" r:id="rId5"/>
    <p:sldId id="256" r:id="rId6"/>
    <p:sldId id="263" r:id="rId7"/>
    <p:sldId id="262" r:id="rId8"/>
    <p:sldId id="261" r:id="rId9"/>
    <p:sldId id="260" r:id="rId10"/>
    <p:sldId id="266" r:id="rId11"/>
    <p:sldId id="258" r:id="rId12"/>
    <p:sldId id="265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75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287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42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1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5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3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23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19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3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8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53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92DBC-1747-4D2C-B24E-915AB6B2D742}" type="datetimeFigureOut">
              <a:rPr lang="ru-RU" smtClean="0"/>
              <a:t>вт 14.03.17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F7BEA-D1A9-4E91-838F-773487D18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4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424" y="1952625"/>
            <a:ext cx="7877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Наш любимый уютный участок</a:t>
            </a:r>
            <a:endParaRPr lang="ru-RU" sz="7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Druzhba_krepkaya_Minus_(vmuzice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3320" y="170688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7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524">
        <p14:reveal/>
      </p:transition>
    </mc:Choice>
    <mc:Fallback>
      <p:transition spd="slow" advTm="8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4.79167E-6 1.85185E-6 " pathEditMode="relative" rAng="0" ptsTypes="AA">
                                      <p:cBhvr>
                                        <p:cTn id="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98"/>
                                    </p:animMotion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4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042">
            <a:off x="2743199" y="1330037"/>
            <a:ext cx="6359901" cy="4193946"/>
          </a:xfrm>
          <a:prstGeom prst="roundRect">
            <a:avLst>
              <a:gd name="adj" fmla="val 11111"/>
            </a:avLst>
          </a:prstGeom>
          <a:ln w="190500" cap="rnd">
            <a:solidFill>
              <a:srgbClr val="F141C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9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874">
        <p14:glitter pattern="hexagon"/>
      </p:transition>
    </mc:Choice>
    <mc:Fallback>
      <p:transition spd="slow" advTm="5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1285171"/>
            <a:ext cx="6425184" cy="4272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526">
        <p:blinds dir="vert"/>
      </p:transition>
    </mc:Choice>
    <mc:Fallback>
      <p:transition spd="slow" advTm="652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25" y="1177267"/>
            <a:ext cx="6724998" cy="4471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335">
        <p:dissolve/>
      </p:transition>
    </mc:Choice>
    <mc:Fallback>
      <p:transition spd="slow" advTm="633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b="5822"/>
          <a:stretch/>
        </p:blipFill>
        <p:spPr>
          <a:xfrm rot="5558739">
            <a:off x="3140556" y="1306754"/>
            <a:ext cx="5361709" cy="429437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06323"/>
      </p:ext>
    </p:extLst>
  </p:cSld>
  <p:clrMapOvr>
    <a:masterClrMapping/>
  </p:clrMapOvr>
  <p:transition spd="slow" advTm="649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28" y="1039282"/>
            <a:ext cx="6832507" cy="454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5427">
        <p:cut/>
      </p:transition>
    </mc:Choice>
    <mc:Fallback>
      <p:transition advTm="542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6574" y="2144683"/>
            <a:ext cx="66751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 внимание!</a:t>
            </a:r>
            <a:endParaRPr lang="ru-RU" sz="6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1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768">
        <p:circle/>
      </p:transition>
    </mc:Choice>
    <mc:Fallback>
      <p:transition spd="slow" advTm="776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59259E-6 L -4.375E-6 -3.7037E-6 " pathEditMode="relative" rAng="0" ptsTypes="AA">
                                      <p:cBhvr>
                                        <p:cTn id="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-39400"/>
                                    </p:animMotion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2008" y="1762297"/>
            <a:ext cx="66501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 пользой чтоб и с интересом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Нам на улице гулять,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На участке мы с азартом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Стали все преображать.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Вы на труд наш посмотрите.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Только строго не судите)))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8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172">
        <p:split orient="vert"/>
      </p:transition>
    </mc:Choice>
    <mc:Fallback>
      <p:transition spd="slow" advTm="101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4" y="823682"/>
            <a:ext cx="8212975" cy="546075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2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178">
        <p:circle/>
      </p:transition>
    </mc:Choice>
    <mc:Fallback>
      <p:transition spd="slow" advTm="61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3" y="760346"/>
            <a:ext cx="7920638" cy="5266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84087"/>
      </p:ext>
    </p:extLst>
  </p:cSld>
  <p:clrMapOvr>
    <a:masterClrMapping/>
  </p:clrMapOvr>
  <p:transition spd="med" advTm="678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b="-459"/>
          <a:stretch/>
        </p:blipFill>
        <p:spPr>
          <a:xfrm rot="15995994">
            <a:off x="1722579" y="1933569"/>
            <a:ext cx="3993814" cy="3009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11">
            <a:off x="5852160" y="1837878"/>
            <a:ext cx="4347002" cy="289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200">
        <p:split orient="vert"/>
      </p:transition>
    </mc:Choice>
    <mc:Fallback>
      <p:transition spd="slow" advTm="72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44" y="2395274"/>
            <a:ext cx="4474022" cy="2974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12" y="1503114"/>
            <a:ext cx="4578099" cy="3043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4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71">
        <p:fade/>
      </p:transition>
    </mc:Choice>
    <mc:Fallback>
      <p:transition spd="med" advTm="7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12889" r="4728" b="4923"/>
          <a:stretch/>
        </p:blipFill>
        <p:spPr>
          <a:xfrm>
            <a:off x="1828801" y="1843456"/>
            <a:ext cx="4663440" cy="298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8" t="840"/>
          <a:stretch/>
        </p:blipFill>
        <p:spPr>
          <a:xfrm rot="5646015">
            <a:off x="6760400" y="2006431"/>
            <a:ext cx="3769945" cy="279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6983"/>
      </p:ext>
    </p:extLst>
  </p:cSld>
  <p:clrMapOvr>
    <a:masterClrMapping/>
  </p:clrMapOvr>
  <p:transition spd="slow" advTm="77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" r="8417"/>
          <a:stretch/>
        </p:blipFill>
        <p:spPr>
          <a:xfrm rot="16546901">
            <a:off x="6139219" y="1975214"/>
            <a:ext cx="3919430" cy="295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-1" b="-257"/>
          <a:stretch/>
        </p:blipFill>
        <p:spPr>
          <a:xfrm rot="5400000">
            <a:off x="2008500" y="1888406"/>
            <a:ext cx="4040156" cy="2975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6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7988">
        <p:cut/>
      </p:transition>
    </mc:Choice>
    <mc:Fallback>
      <p:transition advTm="798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00" y="881149"/>
            <a:ext cx="7963593" cy="5166535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7215"/>
      </p:ext>
    </p:extLst>
  </p:cSld>
  <p:clrMapOvr>
    <a:masterClrMapping/>
  </p:clrMapOvr>
  <p:transition spd="slow" advTm="58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39</Words>
  <Application>Microsoft Office PowerPoint</Application>
  <PresentationFormat>Широкоэкранный</PresentationFormat>
  <Paragraphs>9</Paragraphs>
  <Slides>15</Slides>
  <Notes>0</Notes>
  <HiddenSlides>0</HiddenSlides>
  <MMClips>16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2017-01-30T19:53:55Z</dcterms:created>
  <dcterms:modified xsi:type="dcterms:W3CDTF">2017-03-14T07:09:43Z</dcterms:modified>
</cp:coreProperties>
</file>